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DFF"/>
    <a:srgbClr val="14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88F7B-1D6B-4246-99E9-D3DA4B94EA2C}" v="27" dt="2020-08-19T21:53:15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6327"/>
  </p:normalViewPr>
  <p:slideViewPr>
    <p:cSldViewPr snapToGrid="0" snapToObjects="1">
      <p:cViewPr>
        <p:scale>
          <a:sx n="125" d="100"/>
          <a:sy n="125" d="100"/>
        </p:scale>
        <p:origin x="28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11C88F7B-1D6B-4246-99E9-D3DA4B94EA2C}"/>
    <pc:docChg chg="modSld">
      <pc:chgData name="Axel Maille" userId="065ad68c099279a8" providerId="LiveId" clId="{11C88F7B-1D6B-4246-99E9-D3DA4B94EA2C}" dt="2020-08-19T21:53:38.321" v="127" actId="255"/>
      <pc:docMkLst>
        <pc:docMk/>
      </pc:docMkLst>
      <pc:sldChg chg="addSp modSp mod">
        <pc:chgData name="Axel Maille" userId="065ad68c099279a8" providerId="LiveId" clId="{11C88F7B-1D6B-4246-99E9-D3DA4B94EA2C}" dt="2020-08-19T21:53:38.321" v="127" actId="255"/>
        <pc:sldMkLst>
          <pc:docMk/>
          <pc:sldMk cId="568404331" sldId="256"/>
        </pc:sldMkLst>
        <pc:spChg chg="add mod">
          <ac:chgData name="Axel Maille" userId="065ad68c099279a8" providerId="LiveId" clId="{11C88F7B-1D6B-4246-99E9-D3DA4B94EA2C}" dt="2020-08-19T21:53:38.321" v="127" actId="255"/>
          <ac:spMkLst>
            <pc:docMk/>
            <pc:sldMk cId="568404331" sldId="256"/>
            <ac:spMk id="2" creationId="{5FB09D58-C0D8-D448-8265-88A298C037EF}"/>
          </ac:spMkLst>
        </pc:spChg>
        <pc:spChg chg="mod">
          <ac:chgData name="Axel Maille" userId="065ad68c099279a8" providerId="LiveId" clId="{11C88F7B-1D6B-4246-99E9-D3DA4B94EA2C}" dt="2020-08-19T21:43:48.104" v="13" actId="20577"/>
          <ac:spMkLst>
            <pc:docMk/>
            <pc:sldMk cId="568404331" sldId="256"/>
            <ac:spMk id="41" creationId="{4E8CD214-45C3-6C4B-AA5C-87F5D7575E8E}"/>
          </ac:spMkLst>
        </pc:spChg>
        <pc:spChg chg="mod">
          <ac:chgData name="Axel Maille" userId="065ad68c099279a8" providerId="LiveId" clId="{11C88F7B-1D6B-4246-99E9-D3DA4B94EA2C}" dt="2020-08-19T21:43:29.434" v="8" actId="20577"/>
          <ac:spMkLst>
            <pc:docMk/>
            <pc:sldMk cId="568404331" sldId="256"/>
            <ac:spMk id="42" creationId="{F9B5A3F7-3E09-3A45-8904-2D9CCE7791CF}"/>
          </ac:spMkLst>
        </pc:spChg>
        <pc:spChg chg="mod">
          <ac:chgData name="Axel Maille" userId="065ad68c099279a8" providerId="LiveId" clId="{11C88F7B-1D6B-4246-99E9-D3DA4B94EA2C}" dt="2020-08-19T21:53:22.786" v="124" actId="1076"/>
          <ac:spMkLst>
            <pc:docMk/>
            <pc:sldMk cId="568404331" sldId="256"/>
            <ac:spMk id="43" creationId="{9EF5FD89-F362-FE45-AAA8-83DB83AF31DF}"/>
          </ac:spMkLst>
        </pc:spChg>
        <pc:spChg chg="mod">
          <ac:chgData name="Axel Maille" userId="065ad68c099279a8" providerId="LiveId" clId="{11C88F7B-1D6B-4246-99E9-D3DA4B94EA2C}" dt="2020-08-19T21:53:25.536" v="125" actId="1076"/>
          <ac:spMkLst>
            <pc:docMk/>
            <pc:sldMk cId="568404331" sldId="256"/>
            <ac:spMk id="44" creationId="{AA60CA8D-AB26-E54B-8FCC-2D9E6D6A1FCA}"/>
          </ac:spMkLst>
        </pc:spChg>
        <pc:spChg chg="mod">
          <ac:chgData name="Axel Maille" userId="065ad68c099279a8" providerId="LiveId" clId="{11C88F7B-1D6B-4246-99E9-D3DA4B94EA2C}" dt="2020-08-19T21:52:08.250" v="116"/>
          <ac:spMkLst>
            <pc:docMk/>
            <pc:sldMk cId="568404331" sldId="256"/>
            <ac:spMk id="45" creationId="{80603C74-CCB4-A548-A6C9-ACA6B8589941}"/>
          </ac:spMkLst>
        </pc:spChg>
        <pc:spChg chg="mod">
          <ac:chgData name="Axel Maille" userId="065ad68c099279a8" providerId="LiveId" clId="{11C88F7B-1D6B-4246-99E9-D3DA4B94EA2C}" dt="2020-08-19T21:45:18.739" v="30" actId="1076"/>
          <ac:spMkLst>
            <pc:docMk/>
            <pc:sldMk cId="568404331" sldId="256"/>
            <ac:spMk id="46" creationId="{A580D319-8245-C249-95EE-0E946567DD97}"/>
          </ac:spMkLst>
        </pc:spChg>
        <pc:spChg chg="mod">
          <ac:chgData name="Axel Maille" userId="065ad68c099279a8" providerId="LiveId" clId="{11C88F7B-1D6B-4246-99E9-D3DA4B94EA2C}" dt="2020-08-19T21:51:08.159" v="95" actId="108"/>
          <ac:spMkLst>
            <pc:docMk/>
            <pc:sldMk cId="568404331" sldId="256"/>
            <ac:spMk id="47" creationId="{A60546D9-C8A3-6247-BC3C-7C322755F5B3}"/>
          </ac:spMkLst>
        </pc:spChg>
        <pc:spChg chg="mod">
          <ac:chgData name="Axel Maille" userId="065ad68c099279a8" providerId="LiveId" clId="{11C88F7B-1D6B-4246-99E9-D3DA4B94EA2C}" dt="2020-08-19T21:46:18.802" v="40" actId="108"/>
          <ac:spMkLst>
            <pc:docMk/>
            <pc:sldMk cId="568404331" sldId="256"/>
            <ac:spMk id="48" creationId="{45D7DF4E-F566-B44D-A65F-942D6B6039AC}"/>
          </ac:spMkLst>
        </pc:spChg>
        <pc:spChg chg="mod">
          <ac:chgData name="Axel Maille" userId="065ad68c099279a8" providerId="LiveId" clId="{11C88F7B-1D6B-4246-99E9-D3DA4B94EA2C}" dt="2020-08-19T21:50:45.286" v="82" actId="255"/>
          <ac:spMkLst>
            <pc:docMk/>
            <pc:sldMk cId="568404331" sldId="256"/>
            <ac:spMk id="49" creationId="{50CA48E2-5494-1B48-9956-C272CD0AE5F1}"/>
          </ac:spMkLst>
        </pc:spChg>
        <pc:spChg chg="mod">
          <ac:chgData name="Axel Maille" userId="065ad68c099279a8" providerId="LiveId" clId="{11C88F7B-1D6B-4246-99E9-D3DA4B94EA2C}" dt="2020-08-19T21:46:46.250" v="47" actId="1076"/>
          <ac:spMkLst>
            <pc:docMk/>
            <pc:sldMk cId="568404331" sldId="256"/>
            <ac:spMk id="50" creationId="{5FB115AC-64A9-D64E-B274-8E4557139977}"/>
          </ac:spMkLst>
        </pc:spChg>
        <pc:spChg chg="mod">
          <ac:chgData name="Axel Maille" userId="065ad68c099279a8" providerId="LiveId" clId="{11C88F7B-1D6B-4246-99E9-D3DA4B94EA2C}" dt="2020-08-19T21:45:52.684" v="34" actId="14100"/>
          <ac:spMkLst>
            <pc:docMk/>
            <pc:sldMk cId="568404331" sldId="256"/>
            <ac:spMk id="51" creationId="{2AEBE4E2-76F0-6441-9625-3466EB5141AB}"/>
          </ac:spMkLst>
        </pc:spChg>
        <pc:spChg chg="mod">
          <ac:chgData name="Axel Maille" userId="065ad68c099279a8" providerId="LiveId" clId="{11C88F7B-1D6B-4246-99E9-D3DA4B94EA2C}" dt="2020-08-19T21:47:28.746" v="53" actId="1076"/>
          <ac:spMkLst>
            <pc:docMk/>
            <pc:sldMk cId="568404331" sldId="256"/>
            <ac:spMk id="53" creationId="{8311A480-4001-4B43-B460-493C339F6A06}"/>
          </ac:spMkLst>
        </pc:spChg>
        <pc:spChg chg="mod">
          <ac:chgData name="Axel Maille" userId="065ad68c099279a8" providerId="LiveId" clId="{11C88F7B-1D6B-4246-99E9-D3DA4B94EA2C}" dt="2020-08-19T21:47:15.962" v="51" actId="108"/>
          <ac:spMkLst>
            <pc:docMk/>
            <pc:sldMk cId="568404331" sldId="256"/>
            <ac:spMk id="54" creationId="{0DF9B69B-CCC5-9045-855D-796B9840713A}"/>
          </ac:spMkLst>
        </pc:spChg>
        <pc:spChg chg="mod">
          <ac:chgData name="Axel Maille" userId="065ad68c099279a8" providerId="LiveId" clId="{11C88F7B-1D6B-4246-99E9-D3DA4B94EA2C}" dt="2020-08-19T21:48:08.828" v="57" actId="108"/>
          <ac:spMkLst>
            <pc:docMk/>
            <pc:sldMk cId="568404331" sldId="256"/>
            <ac:spMk id="55" creationId="{DA98B2CE-366F-7D4E-9079-5C60E34B6607}"/>
          </ac:spMkLst>
        </pc:spChg>
        <pc:spChg chg="mod">
          <ac:chgData name="Axel Maille" userId="065ad68c099279a8" providerId="LiveId" clId="{11C88F7B-1D6B-4246-99E9-D3DA4B94EA2C}" dt="2020-08-19T21:45:57.674" v="36" actId="108"/>
          <ac:spMkLst>
            <pc:docMk/>
            <pc:sldMk cId="568404331" sldId="256"/>
            <ac:spMk id="56" creationId="{36629329-FA9A-E646-B213-68B6D9DED8F4}"/>
          </ac:spMkLst>
        </pc:spChg>
        <pc:spChg chg="mod">
          <ac:chgData name="Axel Maille" userId="065ad68c099279a8" providerId="LiveId" clId="{11C88F7B-1D6B-4246-99E9-D3DA4B94EA2C}" dt="2020-08-19T21:49:34.473" v="62" actId="108"/>
          <ac:spMkLst>
            <pc:docMk/>
            <pc:sldMk cId="568404331" sldId="256"/>
            <ac:spMk id="58" creationId="{E557D41C-7AAC-BB4E-B452-5DDD90633107}"/>
          </ac:spMkLst>
        </pc:spChg>
        <pc:spChg chg="mod">
          <ac:chgData name="Axel Maille" userId="065ad68c099279a8" providerId="LiveId" clId="{11C88F7B-1D6B-4246-99E9-D3DA4B94EA2C}" dt="2020-08-19T21:49:37.123" v="63" actId="108"/>
          <ac:spMkLst>
            <pc:docMk/>
            <pc:sldMk cId="568404331" sldId="256"/>
            <ac:spMk id="59" creationId="{FF9B9E9E-1BE1-CF4A-A818-DEEC6B79589A}"/>
          </ac:spMkLst>
        </pc:spChg>
        <pc:spChg chg="mod">
          <ac:chgData name="Axel Maille" userId="065ad68c099279a8" providerId="LiveId" clId="{11C88F7B-1D6B-4246-99E9-D3DA4B94EA2C}" dt="2020-08-19T21:49:41.825" v="65" actId="14100"/>
          <ac:spMkLst>
            <pc:docMk/>
            <pc:sldMk cId="568404331" sldId="256"/>
            <ac:spMk id="60" creationId="{28E13CE3-0B12-B949-AA34-6852A9F330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4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CBE8-2899-7F4A-BFAD-84108FDF804A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6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F145EDF-9F67-E74A-AE31-127D0A47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4673" y="490122"/>
            <a:ext cx="4793707" cy="3813464"/>
          </a:xfrm>
          <a:prstGeom prst="rect">
            <a:avLst/>
          </a:prstGeom>
        </p:spPr>
      </p:pic>
      <p:sp>
        <p:nvSpPr>
          <p:cNvPr id="41" name="Oval 16">
            <a:extLst>
              <a:ext uri="{FF2B5EF4-FFF2-40B4-BE49-F238E27FC236}">
                <a16:creationId xmlns:a16="http://schemas.microsoft.com/office/drawing/2014/main" id="{4E8CD214-45C3-6C4B-AA5C-87F5D7575E8E}"/>
              </a:ext>
            </a:extLst>
          </p:cNvPr>
          <p:cNvSpPr/>
          <p:nvPr/>
        </p:nvSpPr>
        <p:spPr>
          <a:xfrm>
            <a:off x="4759037" y="1465117"/>
            <a:ext cx="1726548" cy="16464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B5A3F7-3E09-3A45-8904-2D9CCE7791CF}"/>
              </a:ext>
            </a:extLst>
          </p:cNvPr>
          <p:cNvSpPr txBox="1"/>
          <p:nvPr/>
        </p:nvSpPr>
        <p:spPr>
          <a:xfrm>
            <a:off x="339563" y="112710"/>
            <a:ext cx="323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58CDFF"/>
                </a:solidFill>
              </a:rPr>
              <a:t>Anton</a:t>
            </a:r>
            <a:r>
              <a:rPr lang="fr-FR" sz="4800" dirty="0">
                <a:solidFill>
                  <a:srgbClr val="145D7E"/>
                </a:solidFill>
              </a:rPr>
              <a:t> OTTO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F5FD89-F362-FE45-AAA8-83DB83AF31DF}"/>
              </a:ext>
            </a:extLst>
          </p:cNvPr>
          <p:cNvSpPr/>
          <p:nvPr/>
        </p:nvSpPr>
        <p:spPr>
          <a:xfrm>
            <a:off x="349822" y="2066674"/>
            <a:ext cx="2786666" cy="85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89"/>
              </a:spcAft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kurz Ihre Karriere, Ihre Hauptkompetenzen für den Job und Ihre Karriereziele . Dies ist eigentlich eine Einführung zu Ihrer Bewerbung.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60CA8D-AB26-E54B-8FCC-2D9E6D6A1FCA}"/>
              </a:ext>
            </a:extLst>
          </p:cNvPr>
          <p:cNvSpPr/>
          <p:nvPr/>
        </p:nvSpPr>
        <p:spPr>
          <a:xfrm>
            <a:off x="375362" y="1679913"/>
            <a:ext cx="133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58CDFF"/>
                </a:solidFill>
                <a:ea typeface="Times New Roman" charset="0"/>
                <a:cs typeface="Times New Roman" charset="0"/>
              </a:rPr>
              <a:t>Ûber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Mich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45" name="ZoneTexte 9">
            <a:extLst>
              <a:ext uri="{FF2B5EF4-FFF2-40B4-BE49-F238E27FC236}">
                <a16:creationId xmlns:a16="http://schemas.microsoft.com/office/drawing/2014/main" id="{80603C74-CCB4-A548-A6C9-ACA6B8589941}"/>
              </a:ext>
            </a:extLst>
          </p:cNvPr>
          <p:cNvSpPr txBox="1"/>
          <p:nvPr/>
        </p:nvSpPr>
        <p:spPr>
          <a:xfrm>
            <a:off x="349822" y="3432415"/>
            <a:ext cx="27778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145D7E"/>
                </a:solidFill>
              </a:rPr>
              <a:t>FIRMENNAME</a:t>
            </a:r>
            <a:r>
              <a:rPr lang="de-DE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2000 – 2003 –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Stellung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hier Ihre Aufgaben dieser Stellung. Beschreiben Sie außerdem Ihre Projekte und die erzielten Resultate. 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de-DE" sz="1100" b="1" dirty="0">
                <a:solidFill>
                  <a:srgbClr val="145D7E"/>
                </a:solidFill>
              </a:rPr>
              <a:t>FIRMENNAME</a:t>
            </a:r>
            <a:r>
              <a:rPr lang="de-DE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2000 – 2003 –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Stellung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hier Ihre Aufgaben dieser Stellung. Beschreiben Sie außerdem Ihre Projekte und die erzielten Resultate. </a:t>
            </a:r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de-DE" sz="1100" b="1" dirty="0">
                <a:solidFill>
                  <a:srgbClr val="145D7E"/>
                </a:solidFill>
              </a:rPr>
              <a:t>FIRMENNAME</a:t>
            </a:r>
            <a:r>
              <a:rPr lang="de-DE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2000 – 2003 –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Stellung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hier Ihre Aufgaben dieser Stellung. Beschreiben Sie außerdem Ihre Projekte und die erzielten Resultate. </a:t>
            </a:r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de-DE" sz="1100" b="1" dirty="0">
                <a:solidFill>
                  <a:srgbClr val="145D7E"/>
                </a:solidFill>
              </a:rPr>
              <a:t>FIRMENNAME</a:t>
            </a:r>
            <a:r>
              <a:rPr lang="de-DE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2000 – 2003 –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Stellung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hier Ihre Aufgaben dieser Stellung. Beschreiben Sie außerdem Ihre Projekte und die erzielten Resultate. </a:t>
            </a:r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de-DE" sz="1100" b="1" dirty="0">
                <a:solidFill>
                  <a:srgbClr val="145D7E"/>
                </a:solidFill>
              </a:rPr>
              <a:t>FIRMENNAME</a:t>
            </a:r>
            <a:r>
              <a:rPr lang="de-DE" sz="11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2000 – 2003 –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Stellung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hier Ihre Aufgaben dieser Stellung. Beschreiben Sie außerdem Ihre Projekte und die erzielten Resultate. </a:t>
            </a:r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de-DE" sz="11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80D319-8245-C249-95EE-0E946567DD97}"/>
              </a:ext>
            </a:extLst>
          </p:cNvPr>
          <p:cNvSpPr/>
          <p:nvPr/>
        </p:nvSpPr>
        <p:spPr>
          <a:xfrm>
            <a:off x="372415" y="3063083"/>
            <a:ext cx="259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58CDFF"/>
                </a:solidFill>
                <a:cs typeface="Times New Roman" charset="0"/>
              </a:rPr>
              <a:t>Berufserfahrung</a:t>
            </a:r>
            <a:endParaRPr lang="fr-FR" dirty="0">
              <a:solidFill>
                <a:srgbClr val="58CDFF"/>
              </a:solidFill>
              <a:cs typeface="Times New Roman" charset="0"/>
            </a:endParaRPr>
          </a:p>
        </p:txBody>
      </p:sp>
      <p:sp>
        <p:nvSpPr>
          <p:cNvPr id="47" name="ZoneTexte 9">
            <a:extLst>
              <a:ext uri="{FF2B5EF4-FFF2-40B4-BE49-F238E27FC236}">
                <a16:creationId xmlns:a16="http://schemas.microsoft.com/office/drawing/2014/main" id="{A60546D9-C8A3-6247-BC3C-7C322755F5B3}"/>
              </a:ext>
            </a:extLst>
          </p:cNvPr>
          <p:cNvSpPr txBox="1"/>
          <p:nvPr/>
        </p:nvSpPr>
        <p:spPr>
          <a:xfrm>
            <a:off x="339563" y="8633839"/>
            <a:ext cx="270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Tel :  012 123 778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Adresse :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HAUPTSTRASSE 15, 28000 BREMEN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7DF4E-F566-B44D-A65F-942D6B6039AC}"/>
              </a:ext>
            </a:extLst>
          </p:cNvPr>
          <p:cNvSpPr/>
          <p:nvPr/>
        </p:nvSpPr>
        <p:spPr>
          <a:xfrm>
            <a:off x="372415" y="8264507"/>
            <a:ext cx="138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58CDFF"/>
                </a:solidFill>
                <a:cs typeface="Times New Roman" charset="0"/>
              </a:rPr>
              <a:t>Kontakt</a:t>
            </a:r>
            <a:endParaRPr lang="fr-FR" dirty="0">
              <a:solidFill>
                <a:srgbClr val="58CDFF"/>
              </a:solidFill>
              <a:cs typeface="Times New Roman" charset="0"/>
            </a:endParaRPr>
          </a:p>
        </p:txBody>
      </p:sp>
      <p:sp>
        <p:nvSpPr>
          <p:cNvPr id="49" name="ZoneTexte 9">
            <a:extLst>
              <a:ext uri="{FF2B5EF4-FFF2-40B4-BE49-F238E27FC236}">
                <a16:creationId xmlns:a16="http://schemas.microsoft.com/office/drawing/2014/main" id="{50CA48E2-5494-1B48-9956-C272CD0AE5F1}"/>
              </a:ext>
            </a:extLst>
          </p:cNvPr>
          <p:cNvSpPr txBox="1"/>
          <p:nvPr/>
        </p:nvSpPr>
        <p:spPr>
          <a:xfrm>
            <a:off x="3354850" y="8064143"/>
            <a:ext cx="3371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de-DE" sz="1100" b="1" dirty="0">
                <a:solidFill>
                  <a:srgbClr val="145D7E"/>
                </a:solidFill>
              </a:rPr>
              <a:t>AUSBILDUNG</a:t>
            </a: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2000 – 2003</a:t>
            </a:r>
          </a:p>
          <a:p>
            <a:r>
              <a:rPr lang="de-DE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die Besonderheiten dieser Ausbildung: Diplome, spezielle Optionen , </a:t>
            </a:r>
            <a:r>
              <a:rPr lang="de-DE" sz="1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de-DE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defRPr/>
            </a:pPr>
            <a:r>
              <a:rPr lang="de-DE" sz="1100" b="1" dirty="0">
                <a:solidFill>
                  <a:srgbClr val="145D7E"/>
                </a:solidFill>
              </a:rPr>
              <a:t>AUSBILDUNG</a:t>
            </a: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2000 – 2003</a:t>
            </a:r>
          </a:p>
          <a:p>
            <a:r>
              <a:rPr lang="de-DE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Beschreiben Sie die Besonderheiten dieser Ausbildung: Diplome, spezielle Optionen , </a:t>
            </a:r>
            <a:r>
              <a:rPr lang="de-DE" sz="11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de-DE" sz="1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endParaRPr lang="de-DE" sz="11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B115AC-64A9-D64E-B274-8E4557139977}"/>
              </a:ext>
            </a:extLst>
          </p:cNvPr>
          <p:cNvSpPr/>
          <p:nvPr/>
        </p:nvSpPr>
        <p:spPr>
          <a:xfrm>
            <a:off x="3381292" y="7694812"/>
            <a:ext cx="3047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58CDFF"/>
                </a:solidFill>
                <a:cs typeface="Times New Roman" charset="0"/>
              </a:rPr>
              <a:t>Ausbildung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51" name="object 115">
            <a:extLst>
              <a:ext uri="{FF2B5EF4-FFF2-40B4-BE49-F238E27FC236}">
                <a16:creationId xmlns:a16="http://schemas.microsoft.com/office/drawing/2014/main" id="{2AEBE4E2-76F0-6441-9625-3466EB5141AB}"/>
              </a:ext>
            </a:extLst>
          </p:cNvPr>
          <p:cNvSpPr txBox="1"/>
          <p:nvPr/>
        </p:nvSpPr>
        <p:spPr>
          <a:xfrm>
            <a:off x="5138877" y="4634397"/>
            <a:ext cx="13838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de-DE" sz="1400" b="1" dirty="0">
                <a:solidFill>
                  <a:srgbClr val="145D7E"/>
                </a:solidFill>
              </a:rPr>
              <a:t>PERSÖNLICHKEIT</a:t>
            </a:r>
            <a:endParaRPr sz="1400" b="1" dirty="0">
              <a:solidFill>
                <a:srgbClr val="145D7E"/>
              </a:solidFill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9725573-738E-644D-BBA2-2263A5BF08DF}"/>
              </a:ext>
            </a:extLst>
          </p:cNvPr>
          <p:cNvCxnSpPr/>
          <p:nvPr/>
        </p:nvCxnSpPr>
        <p:spPr>
          <a:xfrm>
            <a:off x="4451256" y="4948386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47">
            <a:extLst>
              <a:ext uri="{FF2B5EF4-FFF2-40B4-BE49-F238E27FC236}">
                <a16:creationId xmlns:a16="http://schemas.microsoft.com/office/drawing/2014/main" id="{8311A480-4001-4B43-B460-493C339F6A06}"/>
              </a:ext>
            </a:extLst>
          </p:cNvPr>
          <p:cNvSpPr txBox="1"/>
          <p:nvPr/>
        </p:nvSpPr>
        <p:spPr>
          <a:xfrm>
            <a:off x="4327377" y="5158526"/>
            <a:ext cx="8239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000" b="1" dirty="0">
                <a:solidFill>
                  <a:srgbClr val="231F20"/>
                </a:solidFill>
              </a:rPr>
              <a:t>ORGANISIERT</a:t>
            </a:r>
            <a:endParaRPr sz="1000" b="1" dirty="0">
              <a:solidFill>
                <a:srgbClr val="231F20"/>
              </a:solidFill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0DF9B69B-CCC5-9045-855D-796B9840713A}"/>
              </a:ext>
            </a:extLst>
          </p:cNvPr>
          <p:cNvSpPr txBox="1"/>
          <p:nvPr/>
        </p:nvSpPr>
        <p:spPr>
          <a:xfrm>
            <a:off x="4538806" y="5426216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000" b="1" dirty="0">
                <a:solidFill>
                  <a:srgbClr val="231F20"/>
                </a:solidFill>
              </a:rPr>
              <a:t>KREATIV</a:t>
            </a:r>
            <a:endParaRPr sz="1000" b="1" dirty="0">
              <a:solidFill>
                <a:srgbClr val="231F20"/>
              </a:solidFill>
            </a:endParaRPr>
          </a:p>
        </p:txBody>
      </p:sp>
      <p:sp>
        <p:nvSpPr>
          <p:cNvPr id="55" name="object 59">
            <a:extLst>
              <a:ext uri="{FF2B5EF4-FFF2-40B4-BE49-F238E27FC236}">
                <a16:creationId xmlns:a16="http://schemas.microsoft.com/office/drawing/2014/main" id="{DA98B2CE-366F-7D4E-9079-5C60E34B6607}"/>
              </a:ext>
            </a:extLst>
          </p:cNvPr>
          <p:cNvSpPr txBox="1"/>
          <p:nvPr/>
        </p:nvSpPr>
        <p:spPr>
          <a:xfrm>
            <a:off x="4581047" y="5698017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000" b="1" dirty="0">
                <a:solidFill>
                  <a:srgbClr val="231F20"/>
                </a:solidFill>
              </a:rPr>
              <a:t>GESELLIG</a:t>
            </a:r>
            <a:endParaRPr sz="1000" b="1" dirty="0">
              <a:solidFill>
                <a:srgbClr val="231F20"/>
              </a:solidFill>
            </a:endParaRPr>
          </a:p>
        </p:txBody>
      </p:sp>
      <p:sp>
        <p:nvSpPr>
          <p:cNvPr id="56" name="object 115">
            <a:extLst>
              <a:ext uri="{FF2B5EF4-FFF2-40B4-BE49-F238E27FC236}">
                <a16:creationId xmlns:a16="http://schemas.microsoft.com/office/drawing/2014/main" id="{36629329-FA9A-E646-B213-68B6D9DED8F4}"/>
              </a:ext>
            </a:extLst>
          </p:cNvPr>
          <p:cNvSpPr txBox="1"/>
          <p:nvPr/>
        </p:nvSpPr>
        <p:spPr>
          <a:xfrm>
            <a:off x="5196899" y="6243975"/>
            <a:ext cx="11858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400" b="1" dirty="0">
                <a:solidFill>
                  <a:srgbClr val="145D7E"/>
                </a:solidFill>
              </a:rPr>
              <a:t>SPRACHEN</a:t>
            </a:r>
            <a:endParaRPr sz="1400" b="1" dirty="0">
              <a:solidFill>
                <a:srgbClr val="145D7E"/>
              </a:solidFill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D2B1B8D-DDE1-5346-BDA1-01B8C1DB16CB}"/>
              </a:ext>
            </a:extLst>
          </p:cNvPr>
          <p:cNvCxnSpPr/>
          <p:nvPr/>
        </p:nvCxnSpPr>
        <p:spPr>
          <a:xfrm>
            <a:off x="4415536" y="6541340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47">
            <a:extLst>
              <a:ext uri="{FF2B5EF4-FFF2-40B4-BE49-F238E27FC236}">
                <a16:creationId xmlns:a16="http://schemas.microsoft.com/office/drawing/2014/main" id="{E557D41C-7AAC-BB4E-B452-5DDD90633107}"/>
              </a:ext>
            </a:extLst>
          </p:cNvPr>
          <p:cNvSpPr txBox="1"/>
          <p:nvPr/>
        </p:nvSpPr>
        <p:spPr>
          <a:xfrm>
            <a:off x="4392795" y="6739812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000" b="1" dirty="0">
                <a:solidFill>
                  <a:srgbClr val="231F20"/>
                </a:solidFill>
              </a:rPr>
              <a:t>DEUTSCHE</a:t>
            </a:r>
            <a:endParaRPr sz="1000" b="1" dirty="0">
              <a:solidFill>
                <a:srgbClr val="231F20"/>
              </a:solidFill>
            </a:endParaRPr>
          </a:p>
        </p:txBody>
      </p:sp>
      <p:sp>
        <p:nvSpPr>
          <p:cNvPr id="59" name="object 48">
            <a:extLst>
              <a:ext uri="{FF2B5EF4-FFF2-40B4-BE49-F238E27FC236}">
                <a16:creationId xmlns:a16="http://schemas.microsoft.com/office/drawing/2014/main" id="{FF9B9E9E-1BE1-CF4A-A818-DEEC6B79589A}"/>
              </a:ext>
            </a:extLst>
          </p:cNvPr>
          <p:cNvSpPr txBox="1"/>
          <p:nvPr/>
        </p:nvSpPr>
        <p:spPr>
          <a:xfrm>
            <a:off x="4503086" y="7019170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000" b="1" dirty="0">
                <a:solidFill>
                  <a:srgbClr val="231F20"/>
                </a:solidFill>
              </a:rPr>
              <a:t>ENGLISCH</a:t>
            </a:r>
            <a:endParaRPr sz="1000" b="1" dirty="0">
              <a:solidFill>
                <a:srgbClr val="231F20"/>
              </a:solidFill>
            </a:endParaRPr>
          </a:p>
        </p:txBody>
      </p:sp>
      <p:sp>
        <p:nvSpPr>
          <p:cNvPr id="60" name="object 59">
            <a:extLst>
              <a:ext uri="{FF2B5EF4-FFF2-40B4-BE49-F238E27FC236}">
                <a16:creationId xmlns:a16="http://schemas.microsoft.com/office/drawing/2014/main" id="{28E13CE3-0B12-B949-AA34-6852A9F3303D}"/>
              </a:ext>
            </a:extLst>
          </p:cNvPr>
          <p:cNvSpPr txBox="1"/>
          <p:nvPr/>
        </p:nvSpPr>
        <p:spPr>
          <a:xfrm>
            <a:off x="4392796" y="7290971"/>
            <a:ext cx="7103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de-DE" sz="1000" b="1" dirty="0">
                <a:solidFill>
                  <a:srgbClr val="231F20"/>
                </a:solidFill>
              </a:rPr>
              <a:t>ITALIENISCH</a:t>
            </a:r>
            <a:endParaRPr sz="1000" b="1" dirty="0">
              <a:solidFill>
                <a:srgbClr val="231F2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6AF1A2-55CA-4B42-9CCD-08979370B932}"/>
              </a:ext>
            </a:extLst>
          </p:cNvPr>
          <p:cNvSpPr/>
          <p:nvPr/>
        </p:nvSpPr>
        <p:spPr>
          <a:xfrm>
            <a:off x="5268912" y="514852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44A08E-395F-964A-B644-CF060D406D93}"/>
              </a:ext>
            </a:extLst>
          </p:cNvPr>
          <p:cNvSpPr/>
          <p:nvPr/>
        </p:nvSpPr>
        <p:spPr>
          <a:xfrm>
            <a:off x="5268912" y="543495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A2AB5A-9652-954E-BA05-FBB1D5817C52}"/>
              </a:ext>
            </a:extLst>
          </p:cNvPr>
          <p:cNvSpPr/>
          <p:nvPr/>
        </p:nvSpPr>
        <p:spPr>
          <a:xfrm>
            <a:off x="5268912" y="571079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CDD07E-0B5D-F94B-BCD0-EAE6F80F960D}"/>
              </a:ext>
            </a:extLst>
          </p:cNvPr>
          <p:cNvSpPr/>
          <p:nvPr/>
        </p:nvSpPr>
        <p:spPr>
          <a:xfrm>
            <a:off x="5243488" y="673208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46F798-DCD4-A647-9E9C-83F400700494}"/>
              </a:ext>
            </a:extLst>
          </p:cNvPr>
          <p:cNvSpPr/>
          <p:nvPr/>
        </p:nvSpPr>
        <p:spPr>
          <a:xfrm>
            <a:off x="5243488" y="701851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97A00F-2444-9C42-BF05-EC49A2642ADB}"/>
              </a:ext>
            </a:extLst>
          </p:cNvPr>
          <p:cNvSpPr/>
          <p:nvPr/>
        </p:nvSpPr>
        <p:spPr>
          <a:xfrm>
            <a:off x="5243488" y="729435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AC16278-2ADF-B744-9051-25F1B0FFE200}"/>
              </a:ext>
            </a:extLst>
          </p:cNvPr>
          <p:cNvCxnSpPr>
            <a:cxnSpLocks/>
          </p:cNvCxnSpPr>
          <p:nvPr/>
        </p:nvCxnSpPr>
        <p:spPr>
          <a:xfrm>
            <a:off x="449118" y="943707"/>
            <a:ext cx="1862282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FB09D58-C0D8-D448-8265-88A298C037EF}"/>
              </a:ext>
            </a:extLst>
          </p:cNvPr>
          <p:cNvSpPr/>
          <p:nvPr/>
        </p:nvSpPr>
        <p:spPr>
          <a:xfrm>
            <a:off x="342270" y="989100"/>
            <a:ext cx="1396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145D7E"/>
                </a:solidFill>
              </a:rPr>
              <a:t>Positionstitel</a:t>
            </a:r>
            <a:endParaRPr lang="fr-FR" dirty="0">
              <a:solidFill>
                <a:srgbClr val="145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4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223</Words>
  <Application>Microsoft Macintosh PowerPoint</Application>
  <PresentationFormat>Format A4 (210 x 297 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27</cp:revision>
  <dcterms:created xsi:type="dcterms:W3CDTF">2016-07-28T13:32:31Z</dcterms:created>
  <dcterms:modified xsi:type="dcterms:W3CDTF">2020-08-19T21:53:40Z</dcterms:modified>
</cp:coreProperties>
</file>