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60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1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6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CE2-C46E-AB4C-A91F-0282D610FAAF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1828-7EB8-9B4B-84E1-269258CAE2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4472" y="174014"/>
            <a:ext cx="2808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/>
                <a:cs typeface="Arial"/>
              </a:rPr>
              <a:t>Hans</a:t>
            </a:r>
            <a:r>
              <a:rPr lang="fr-FR" sz="2400" dirty="0" smtClean="0">
                <a:latin typeface="Arial"/>
                <a:cs typeface="Arial"/>
              </a:rPr>
              <a:t> </a:t>
            </a:r>
            <a:r>
              <a:rPr lang="fr-FR" sz="2400" b="1" dirty="0" smtClean="0">
                <a:latin typeface="Arial"/>
                <a:cs typeface="Arial"/>
              </a:rPr>
              <a:t>MAYER</a:t>
            </a:r>
            <a:endParaRPr lang="fr-FR" sz="2400" b="1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0500" y="877563"/>
            <a:ext cx="720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rgbClr val="000000"/>
                </a:solidFill>
              </a:rPr>
              <a:t>Mail : </a:t>
            </a:r>
            <a:r>
              <a:rPr lang="fr-FR" sz="1200" dirty="0" smtClean="0">
                <a:solidFill>
                  <a:srgbClr val="000000"/>
                </a:solidFill>
              </a:rPr>
              <a:t>vorname.name@mail.com </a:t>
            </a:r>
            <a:r>
              <a:rPr lang="fr-FR" sz="1200" dirty="0" smtClean="0">
                <a:solidFill>
                  <a:srgbClr val="000000"/>
                </a:solidFill>
              </a:rPr>
              <a:t>| Tel : </a:t>
            </a:r>
            <a:r>
              <a:rPr lang="fr-FR" sz="1200" dirty="0" smtClean="0">
                <a:solidFill>
                  <a:srgbClr val="000000"/>
                </a:solidFill>
              </a:rPr>
              <a:t>01234 567891  </a:t>
            </a:r>
            <a:r>
              <a:rPr lang="fr-FR" sz="1200" dirty="0" smtClean="0">
                <a:solidFill>
                  <a:srgbClr val="000000"/>
                </a:solidFill>
              </a:rPr>
              <a:t>| </a:t>
            </a:r>
            <a:r>
              <a:rPr lang="fr-FR" sz="1200" dirty="0" err="1" smtClean="0">
                <a:solidFill>
                  <a:srgbClr val="000000"/>
                </a:solidFill>
              </a:rPr>
              <a:t>Adr</a:t>
            </a:r>
            <a:r>
              <a:rPr lang="fr-FR" sz="1200" dirty="0" smtClean="0">
                <a:solidFill>
                  <a:srgbClr val="000000"/>
                </a:solidFill>
              </a:rPr>
              <a:t> : </a:t>
            </a:r>
            <a:r>
              <a:rPr lang="de-DE" sz="1200" dirty="0">
                <a:cs typeface="Arial" pitchFamily="34" charset="0"/>
              </a:rPr>
              <a:t>HAUPTSTRASSE 15, 28000 </a:t>
            </a:r>
            <a:r>
              <a:rPr lang="de-DE" sz="1200" dirty="0" smtClean="0">
                <a:cs typeface="Arial" pitchFamily="34" charset="0"/>
              </a:rPr>
              <a:t>BREMEN</a:t>
            </a:r>
            <a:endParaRPr lang="de-DE" sz="1200" dirty="0"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2039" y="1243019"/>
            <a:ext cx="706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200" dirty="0">
                <a:cs typeface="Arial"/>
              </a:rPr>
              <a:t>Beschreiben Sie kurz Ihre Karriere, Ihre Hauptkompetenzen für den Job und Ihre Karriereziele . Dies ist eigentlich eine Einführung zu Ihrer Bewerbung.</a:t>
            </a:r>
            <a:endParaRPr lang="fr-FR" sz="1200" dirty="0">
              <a:cs typeface="Calibri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120137"/>
              </p:ext>
            </p:extLst>
          </p:nvPr>
        </p:nvGraphicFramePr>
        <p:xfrm>
          <a:off x="558801" y="1892969"/>
          <a:ext cx="64007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/>
              </a:tblGrid>
              <a:tr h="293272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fr-FR" sz="2000" b="1" i="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2000" b="1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ctr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77609"/>
              </p:ext>
            </p:extLst>
          </p:nvPr>
        </p:nvGraphicFramePr>
        <p:xfrm>
          <a:off x="558801" y="5643563"/>
          <a:ext cx="6400799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/>
              </a:tblGrid>
              <a:tr h="2932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</a:t>
                      </a:r>
                      <a:endParaRPr lang="fr-FR" sz="2000" b="1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134161"/>
              </p:ext>
            </p:extLst>
          </p:nvPr>
        </p:nvGraphicFramePr>
        <p:xfrm>
          <a:off x="558800" y="7954963"/>
          <a:ext cx="6400799" cy="2379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/>
              </a:tblGrid>
              <a:tr h="3676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Hauptkompetenzen</a:t>
                      </a:r>
                      <a:endParaRPr lang="fr-FR" sz="1800" b="1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239</Words>
  <Application>Microsoft Office PowerPoint</Application>
  <PresentationFormat>Personnalisé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5</cp:revision>
  <dcterms:created xsi:type="dcterms:W3CDTF">2015-06-26T06:28:43Z</dcterms:created>
  <dcterms:modified xsi:type="dcterms:W3CDTF">2016-12-02T03:01:53Z</dcterms:modified>
</cp:coreProperties>
</file>