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5959"/>
    <a:srgbClr val="284296"/>
    <a:srgbClr val="5C66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EF2464-102B-BC4D-9853-1246DE93A2D8}" v="26" dt="2020-08-19T22:03:59.7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/>
    <p:restoredTop sz="94631"/>
  </p:normalViewPr>
  <p:slideViewPr>
    <p:cSldViewPr snapToGrid="0" snapToObjects="1">
      <p:cViewPr>
        <p:scale>
          <a:sx n="155" d="100"/>
          <a:sy n="155" d="100"/>
        </p:scale>
        <p:origin x="1824" y="-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75EF2464-102B-BC4D-9853-1246DE93A2D8}"/>
    <pc:docChg chg="modSld">
      <pc:chgData name="Axel Maille" userId="065ad68c099279a8" providerId="LiveId" clId="{75EF2464-102B-BC4D-9853-1246DE93A2D8}" dt="2020-08-19T22:04:40.760" v="154" actId="122"/>
      <pc:docMkLst>
        <pc:docMk/>
      </pc:docMkLst>
      <pc:sldChg chg="modSp mod">
        <pc:chgData name="Axel Maille" userId="065ad68c099279a8" providerId="LiveId" clId="{75EF2464-102B-BC4D-9853-1246DE93A2D8}" dt="2020-08-19T22:04:40.760" v="154" actId="122"/>
        <pc:sldMkLst>
          <pc:docMk/>
          <pc:sldMk cId="877948289" sldId="256"/>
        </pc:sldMkLst>
        <pc:spChg chg="mod">
          <ac:chgData name="Axel Maille" userId="065ad68c099279a8" providerId="LiveId" clId="{75EF2464-102B-BC4D-9853-1246DE93A2D8}" dt="2020-08-19T22:04:40.760" v="154" actId="122"/>
          <ac:spMkLst>
            <pc:docMk/>
            <pc:sldMk cId="877948289" sldId="256"/>
            <ac:spMk id="5" creationId="{00000000-0000-0000-0000-000000000000}"/>
          </ac:spMkLst>
        </pc:spChg>
        <pc:spChg chg="mod">
          <ac:chgData name="Axel Maille" userId="065ad68c099279a8" providerId="LiveId" clId="{75EF2464-102B-BC4D-9853-1246DE93A2D8}" dt="2020-08-19T21:59:06.585" v="77" actId="20577"/>
          <ac:spMkLst>
            <pc:docMk/>
            <pc:sldMk cId="877948289" sldId="256"/>
            <ac:spMk id="11" creationId="{00000000-0000-0000-0000-000000000000}"/>
          </ac:spMkLst>
        </pc:spChg>
        <pc:spChg chg="mod">
          <ac:chgData name="Axel Maille" userId="065ad68c099279a8" providerId="LiveId" clId="{75EF2464-102B-BC4D-9853-1246DE93A2D8}" dt="2020-08-19T21:56:01.906" v="27" actId="20577"/>
          <ac:spMkLst>
            <pc:docMk/>
            <pc:sldMk cId="877948289" sldId="256"/>
            <ac:spMk id="12" creationId="{00000000-0000-0000-0000-000000000000}"/>
          </ac:spMkLst>
        </pc:spChg>
        <pc:spChg chg="mod">
          <ac:chgData name="Axel Maille" userId="065ad68c099279a8" providerId="LiveId" clId="{75EF2464-102B-BC4D-9853-1246DE93A2D8}" dt="2020-08-19T21:56:35.174" v="32" actId="108"/>
          <ac:spMkLst>
            <pc:docMk/>
            <pc:sldMk cId="877948289" sldId="256"/>
            <ac:spMk id="13" creationId="{00000000-0000-0000-0000-000000000000}"/>
          </ac:spMkLst>
        </pc:spChg>
        <pc:spChg chg="mod">
          <ac:chgData name="Axel Maille" userId="065ad68c099279a8" providerId="LiveId" clId="{75EF2464-102B-BC4D-9853-1246DE93A2D8}" dt="2020-08-19T21:57:15.407" v="36" actId="1076"/>
          <ac:spMkLst>
            <pc:docMk/>
            <pc:sldMk cId="877948289" sldId="256"/>
            <ac:spMk id="14" creationId="{00000000-0000-0000-0000-000000000000}"/>
          </ac:spMkLst>
        </pc:spChg>
        <pc:spChg chg="mod">
          <ac:chgData name="Axel Maille" userId="065ad68c099279a8" providerId="LiveId" clId="{75EF2464-102B-BC4D-9853-1246DE93A2D8}" dt="2020-08-19T21:54:54.009" v="14" actId="108"/>
          <ac:spMkLst>
            <pc:docMk/>
            <pc:sldMk cId="877948289" sldId="256"/>
            <ac:spMk id="25" creationId="{00000000-0000-0000-0000-000000000000}"/>
          </ac:spMkLst>
        </pc:spChg>
        <pc:spChg chg="mod">
          <ac:chgData name="Axel Maille" userId="065ad68c099279a8" providerId="LiveId" clId="{75EF2464-102B-BC4D-9853-1246DE93A2D8}" dt="2020-08-19T22:03:34.928" v="129"/>
          <ac:spMkLst>
            <pc:docMk/>
            <pc:sldMk cId="877948289" sldId="256"/>
            <ac:spMk id="27" creationId="{00000000-0000-0000-0000-000000000000}"/>
          </ac:spMkLst>
        </pc:spChg>
        <pc:spChg chg="mod">
          <ac:chgData name="Axel Maille" userId="065ad68c099279a8" providerId="LiveId" clId="{75EF2464-102B-BC4D-9853-1246DE93A2D8}" dt="2020-08-19T22:04:21.224" v="152" actId="20577"/>
          <ac:spMkLst>
            <pc:docMk/>
            <pc:sldMk cId="877948289" sldId="256"/>
            <ac:spMk id="28" creationId="{00000000-0000-0000-0000-000000000000}"/>
          </ac:spMkLst>
        </pc:spChg>
        <pc:spChg chg="mod">
          <ac:chgData name="Axel Maille" userId="065ad68c099279a8" providerId="LiveId" clId="{75EF2464-102B-BC4D-9853-1246DE93A2D8}" dt="2020-08-19T21:55:35.480" v="19" actId="108"/>
          <ac:spMkLst>
            <pc:docMk/>
            <pc:sldMk cId="877948289" sldId="256"/>
            <ac:spMk id="29" creationId="{00000000-0000-0000-0000-000000000000}"/>
          </ac:spMkLst>
        </pc:spChg>
        <pc:spChg chg="mod">
          <ac:chgData name="Axel Maille" userId="065ad68c099279a8" providerId="LiveId" clId="{75EF2464-102B-BC4D-9853-1246DE93A2D8}" dt="2020-08-19T22:01:54.378" v="118" actId="108"/>
          <ac:spMkLst>
            <pc:docMk/>
            <pc:sldMk cId="877948289" sldId="256"/>
            <ac:spMk id="34" creationId="{00000000-0000-0000-0000-000000000000}"/>
          </ac:spMkLst>
        </pc:spChg>
        <pc:spChg chg="mod">
          <ac:chgData name="Axel Maille" userId="065ad68c099279a8" providerId="LiveId" clId="{75EF2464-102B-BC4D-9853-1246DE93A2D8}" dt="2020-08-19T22:01:35.500" v="103" actId="14100"/>
          <ac:spMkLst>
            <pc:docMk/>
            <pc:sldMk cId="877948289" sldId="256"/>
            <ac:spMk id="51" creationId="{00000000-0000-0000-0000-000000000000}"/>
          </ac:spMkLst>
        </pc:spChg>
        <pc:spChg chg="mod">
          <ac:chgData name="Axel Maille" userId="065ad68c099279a8" providerId="LiveId" clId="{75EF2464-102B-BC4D-9853-1246DE93A2D8}" dt="2020-08-19T22:01:39.690" v="107" actId="20577"/>
          <ac:spMkLst>
            <pc:docMk/>
            <pc:sldMk cId="877948289" sldId="256"/>
            <ac:spMk id="52" creationId="{00000000-0000-0000-0000-000000000000}"/>
          </ac:spMkLst>
        </pc:spChg>
        <pc:spChg chg="mod">
          <ac:chgData name="Axel Maille" userId="065ad68c099279a8" providerId="LiveId" clId="{75EF2464-102B-BC4D-9853-1246DE93A2D8}" dt="2020-08-19T22:01:48.856" v="117" actId="14100"/>
          <ac:spMkLst>
            <pc:docMk/>
            <pc:sldMk cId="877948289" sldId="256"/>
            <ac:spMk id="53" creationId="{00000000-0000-0000-0000-000000000000}"/>
          </ac:spMkLst>
        </pc:spChg>
        <pc:spChg chg="mod">
          <ac:chgData name="Axel Maille" userId="065ad68c099279a8" providerId="LiveId" clId="{75EF2464-102B-BC4D-9853-1246DE93A2D8}" dt="2020-08-19T21:57:43.432" v="39" actId="108"/>
          <ac:spMkLst>
            <pc:docMk/>
            <pc:sldMk cId="877948289" sldId="256"/>
            <ac:spMk id="69" creationId="{00000000-0000-0000-0000-000000000000}"/>
          </ac:spMkLst>
        </pc:spChg>
        <pc:spChg chg="mod">
          <ac:chgData name="Axel Maille" userId="065ad68c099279a8" providerId="LiveId" clId="{75EF2464-102B-BC4D-9853-1246DE93A2D8}" dt="2020-08-19T21:59:46.150" v="84" actId="14100"/>
          <ac:spMkLst>
            <pc:docMk/>
            <pc:sldMk cId="877948289" sldId="256"/>
            <ac:spMk id="71" creationId="{00000000-0000-0000-0000-000000000000}"/>
          </ac:spMkLst>
        </pc:spChg>
        <pc:spChg chg="mod">
          <ac:chgData name="Axel Maille" userId="065ad68c099279a8" providerId="LiveId" clId="{75EF2464-102B-BC4D-9853-1246DE93A2D8}" dt="2020-08-19T21:59:38.725" v="82" actId="108"/>
          <ac:spMkLst>
            <pc:docMk/>
            <pc:sldMk cId="877948289" sldId="256"/>
            <ac:spMk id="72" creationId="{00000000-0000-0000-0000-000000000000}"/>
          </ac:spMkLst>
        </pc:spChg>
        <pc:spChg chg="mod">
          <ac:chgData name="Axel Maille" userId="065ad68c099279a8" providerId="LiveId" clId="{75EF2464-102B-BC4D-9853-1246DE93A2D8}" dt="2020-08-19T21:59:36.139" v="81" actId="108"/>
          <ac:spMkLst>
            <pc:docMk/>
            <pc:sldMk cId="877948289" sldId="256"/>
            <ac:spMk id="83" creationId="{00000000-0000-0000-0000-000000000000}"/>
          </ac:spMkLst>
        </pc:spChg>
        <pc:spChg chg="mod">
          <ac:chgData name="Axel Maille" userId="065ad68c099279a8" providerId="LiveId" clId="{75EF2464-102B-BC4D-9853-1246DE93A2D8}" dt="2020-08-19T21:54:28.985" v="10" actId="20577"/>
          <ac:spMkLst>
            <pc:docMk/>
            <pc:sldMk cId="877948289" sldId="256"/>
            <ac:spMk id="96" creationId="{7D19BD33-DFB9-1649-A2F3-0B7E6B2F4EEE}"/>
          </ac:spMkLst>
        </pc:spChg>
        <pc:spChg chg="mod">
          <ac:chgData name="Axel Maille" userId="065ad68c099279a8" providerId="LiveId" clId="{75EF2464-102B-BC4D-9853-1246DE93A2D8}" dt="2020-08-19T22:00:22.987" v="89" actId="108"/>
          <ac:spMkLst>
            <pc:docMk/>
            <pc:sldMk cId="877948289" sldId="256"/>
            <ac:spMk id="104" creationId="{7B01DFE1-C35A-0347-8F03-737517311F89}"/>
          </ac:spMkLst>
        </pc:spChg>
        <pc:spChg chg="mod">
          <ac:chgData name="Axel Maille" userId="065ad68c099279a8" providerId="LiveId" clId="{75EF2464-102B-BC4D-9853-1246DE93A2D8}" dt="2020-08-19T22:00:26.466" v="90" actId="108"/>
          <ac:spMkLst>
            <pc:docMk/>
            <pc:sldMk cId="877948289" sldId="256"/>
            <ac:spMk id="105" creationId="{601A8CE3-A769-5942-AB57-C121AD51D767}"/>
          </ac:spMkLst>
        </pc:spChg>
        <pc:spChg chg="mod">
          <ac:chgData name="Axel Maille" userId="065ad68c099279a8" providerId="LiveId" clId="{75EF2464-102B-BC4D-9853-1246DE93A2D8}" dt="2020-08-19T22:00:29.424" v="91" actId="108"/>
          <ac:spMkLst>
            <pc:docMk/>
            <pc:sldMk cId="877948289" sldId="256"/>
            <ac:spMk id="106" creationId="{2680DDE6-0B42-F84D-8F4D-BD351A50DC4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19/08/2020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19/08/2020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19/08/2020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19/08/2020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19/08/2020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19/08/2020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19/08/2020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19/08/2020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19/08/2020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19/08/2020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19/08/2020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1D270-FE09-A546-B8E2-A4F779F9A286}" type="datetimeFigureOut">
              <a:rPr lang="fr-FR" smtClean="0"/>
              <a:t>19/08/2020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1396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047580" y="54892"/>
            <a:ext cx="2487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F15959"/>
                </a:solidFill>
              </a:rPr>
              <a:t>Vincent CLAUS</a:t>
            </a:r>
            <a:endParaRPr lang="fr-FR" sz="3200" dirty="0">
              <a:solidFill>
                <a:srgbClr val="F15959"/>
              </a:solidFill>
            </a:endParaRPr>
          </a:p>
        </p:txBody>
      </p:sp>
      <p:sp>
        <p:nvSpPr>
          <p:cNvPr id="11" name="object 4"/>
          <p:cNvSpPr txBox="1"/>
          <p:nvPr/>
        </p:nvSpPr>
        <p:spPr>
          <a:xfrm>
            <a:off x="1355402" y="2874075"/>
            <a:ext cx="1838052" cy="1974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100"/>
              </a:lnSpc>
            </a:pPr>
            <a:r>
              <a:rPr lang="fr-FR" sz="1000" dirty="0">
                <a:cs typeface="Proxima Nova Rg"/>
              </a:rPr>
              <a:t>Adresse :</a:t>
            </a:r>
          </a:p>
          <a:p>
            <a:pPr algn="ctr">
              <a:lnSpc>
                <a:spcPts val="1100"/>
              </a:lnSpc>
            </a:pPr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charset="0"/>
              </a:rPr>
              <a:t>HAUPTSTRASSE 15, </a:t>
            </a:r>
          </a:p>
          <a:p>
            <a:pPr algn="ctr">
              <a:lnSpc>
                <a:spcPts val="1100"/>
              </a:lnSpc>
            </a:pPr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charset="0"/>
              </a:rPr>
              <a:t>28000 BREMEN</a:t>
            </a:r>
            <a:b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charset="0"/>
              </a:rPr>
            </a:br>
            <a:endParaRPr lang="fr-FR" sz="1000" dirty="0">
              <a:cs typeface="Proxima Nova Rg"/>
            </a:endParaRPr>
          </a:p>
          <a:p>
            <a:pPr algn="ctr">
              <a:lnSpc>
                <a:spcPts val="1100"/>
              </a:lnSpc>
            </a:pPr>
            <a:r>
              <a:rPr lang="fr-FR" sz="1000" dirty="0">
                <a:cs typeface="Proxima Nova Rg"/>
              </a:rPr>
              <a:t>Tel. :</a:t>
            </a:r>
          </a:p>
          <a:p>
            <a:pPr algn="ctr">
              <a:lnSpc>
                <a:spcPts val="1100"/>
              </a:lnSpc>
            </a:pPr>
            <a:r>
              <a:rPr lang="fr-FR" sz="1000" dirty="0">
                <a:cs typeface="Proxima Nova Rg"/>
              </a:rPr>
              <a:t>012 345 789</a:t>
            </a:r>
          </a:p>
          <a:p>
            <a:pPr algn="ctr">
              <a:lnSpc>
                <a:spcPts val="1100"/>
              </a:lnSpc>
            </a:pPr>
            <a:r>
              <a:rPr lang="fr-FR" sz="1000" dirty="0">
                <a:cs typeface="Proxima Nova Rg"/>
              </a:rPr>
              <a:t>123 456 789</a:t>
            </a:r>
          </a:p>
          <a:p>
            <a:pPr algn="ctr">
              <a:lnSpc>
                <a:spcPts val="1100"/>
              </a:lnSpc>
            </a:pPr>
            <a:endParaRPr lang="fr-FR" sz="1000" dirty="0">
              <a:cs typeface="Proxima Nova Rg"/>
            </a:endParaRPr>
          </a:p>
          <a:p>
            <a:pPr algn="ctr">
              <a:lnSpc>
                <a:spcPts val="1100"/>
              </a:lnSpc>
            </a:pPr>
            <a:r>
              <a:rPr lang="fr-FR" sz="1000" dirty="0">
                <a:cs typeface="Proxima Nova Rg"/>
              </a:rPr>
              <a:t>Web :</a:t>
            </a:r>
          </a:p>
          <a:p>
            <a:pPr algn="ctr">
              <a:lnSpc>
                <a:spcPts val="1100"/>
              </a:lnSpc>
            </a:pPr>
            <a:r>
              <a:rPr lang="fr-FR" sz="1000" dirty="0" err="1">
                <a:cs typeface="Proxima Nova Rg"/>
              </a:rPr>
              <a:t>Twitter.com</a:t>
            </a:r>
            <a:r>
              <a:rPr lang="fr-FR" sz="1000" dirty="0">
                <a:cs typeface="Proxima Nova Rg"/>
              </a:rPr>
              <a:t>/--</a:t>
            </a:r>
            <a:br>
              <a:rPr lang="fr-FR" sz="1000" dirty="0">
                <a:cs typeface="Proxima Nova Rg"/>
              </a:rPr>
            </a:br>
            <a:r>
              <a:rPr lang="fr-FR" sz="1000" dirty="0" err="1">
                <a:cs typeface="Proxima Nova Rg"/>
              </a:rPr>
              <a:t>Facebook.com</a:t>
            </a:r>
            <a:r>
              <a:rPr lang="fr-FR" sz="1000" dirty="0">
                <a:cs typeface="Proxima Nova Rg"/>
              </a:rPr>
              <a:t>/--</a:t>
            </a:r>
          </a:p>
          <a:p>
            <a:pPr algn="ctr">
              <a:lnSpc>
                <a:spcPts val="1100"/>
              </a:lnSpc>
            </a:pPr>
            <a:endParaRPr lang="fr-FR" sz="1000" dirty="0">
              <a:cs typeface="Proxima Nova Rg"/>
            </a:endParaRPr>
          </a:p>
          <a:p>
            <a:pPr algn="ctr">
              <a:lnSpc>
                <a:spcPts val="1100"/>
              </a:lnSpc>
            </a:pPr>
            <a:r>
              <a:rPr lang="fr-FR" sz="1000" dirty="0">
                <a:cs typeface="Proxima Nova Rg"/>
              </a:rPr>
              <a:t>Mail :</a:t>
            </a:r>
            <a:br>
              <a:rPr lang="fr-FR" sz="1000" dirty="0">
                <a:cs typeface="Proxima Nova Rg"/>
              </a:rPr>
            </a:br>
            <a:r>
              <a:rPr lang="fr-FR" sz="1000" dirty="0" err="1">
                <a:cs typeface="Proxima Nova Rg"/>
              </a:rPr>
              <a:t>mail@mail.com</a:t>
            </a:r>
            <a:endParaRPr sz="1000" dirty="0">
              <a:cs typeface="Proxima Nova Rg"/>
            </a:endParaRPr>
          </a:p>
        </p:txBody>
      </p:sp>
      <p:sp>
        <p:nvSpPr>
          <p:cNvPr id="12" name="object 112"/>
          <p:cNvSpPr txBox="1"/>
          <p:nvPr/>
        </p:nvSpPr>
        <p:spPr>
          <a:xfrm>
            <a:off x="1573364" y="2492432"/>
            <a:ext cx="1401872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ctr"/>
            <a:r>
              <a:rPr lang="fr-FR" sz="1400" b="1" dirty="0">
                <a:solidFill>
                  <a:srgbClr val="F15959"/>
                </a:solidFill>
                <a:cs typeface="Proxima Nova Rg"/>
              </a:rPr>
              <a:t>KONTAKT.</a:t>
            </a:r>
            <a:endParaRPr sz="1400" dirty="0">
              <a:solidFill>
                <a:srgbClr val="F15959"/>
              </a:solidFill>
              <a:cs typeface="Proxima Nova Rg"/>
            </a:endParaRPr>
          </a:p>
        </p:txBody>
      </p:sp>
      <p:sp>
        <p:nvSpPr>
          <p:cNvPr id="13" name="object 115"/>
          <p:cNvSpPr txBox="1"/>
          <p:nvPr/>
        </p:nvSpPr>
        <p:spPr>
          <a:xfrm>
            <a:off x="1831489" y="5168419"/>
            <a:ext cx="936486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lang="de-DE" sz="1400" b="1" dirty="0">
                <a:solidFill>
                  <a:srgbClr val="F15959"/>
                </a:solidFill>
              </a:rPr>
              <a:t>PRO</a:t>
            </a:r>
            <a:r>
              <a:rPr lang="de-DE" sz="1400" dirty="0"/>
              <a:t> </a:t>
            </a:r>
            <a:r>
              <a:rPr lang="de-DE" sz="1400" b="1" dirty="0">
                <a:solidFill>
                  <a:srgbClr val="F15959"/>
                </a:solidFill>
              </a:rPr>
              <a:t>ZIELE.</a:t>
            </a:r>
          </a:p>
        </p:txBody>
      </p:sp>
      <p:sp>
        <p:nvSpPr>
          <p:cNvPr id="14" name="object 122"/>
          <p:cNvSpPr txBox="1"/>
          <p:nvPr/>
        </p:nvSpPr>
        <p:spPr>
          <a:xfrm>
            <a:off x="1244873" y="5578166"/>
            <a:ext cx="2004397" cy="15388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defTabSz="685800">
              <a:defRPr/>
            </a:pPr>
            <a:r>
              <a:rPr lang="de-DE" sz="1000" dirty="0"/>
              <a:t>Beschreiben Sie in wenigen Zeilen Ihre Schlüsselqualifikationen für die Position und Ihre Karriereziele. Sie können sie mit Aufzählungszeichen formatieren oder als Volltext belassen. </a:t>
            </a:r>
          </a:p>
          <a:p>
            <a:pPr algn="ctr" defTabSz="685800">
              <a:defRPr/>
            </a:pPr>
            <a:endParaRPr lang="de-DE" sz="1000" dirty="0"/>
          </a:p>
          <a:p>
            <a:pPr algn="ctr" defTabSz="685800">
              <a:defRPr/>
            </a:pPr>
            <a:r>
              <a:rPr lang="de-DE" sz="1000" dirty="0"/>
              <a:t>Dieser Bereich kann als Beginn einer Einführung in Ihr Anschreiben dienen. Seien Sie spezifisch, einfallsreich und zeigen Sie Ihr berufliches Potenzial.</a:t>
            </a:r>
            <a:endParaRPr lang="fr-FR" sz="1000" dirty="0"/>
          </a:p>
        </p:txBody>
      </p:sp>
      <p:cxnSp>
        <p:nvCxnSpPr>
          <p:cNvPr id="15" name="Connecteur droit 14"/>
          <p:cNvCxnSpPr/>
          <p:nvPr/>
        </p:nvCxnSpPr>
        <p:spPr>
          <a:xfrm>
            <a:off x="1282065" y="2780394"/>
            <a:ext cx="2004397" cy="0"/>
          </a:xfrm>
          <a:prstGeom prst="line">
            <a:avLst/>
          </a:prstGeom>
          <a:ln w="28575">
            <a:solidFill>
              <a:srgbClr val="28429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1253146" y="5456382"/>
            <a:ext cx="2004397" cy="0"/>
          </a:xfrm>
          <a:prstGeom prst="line">
            <a:avLst/>
          </a:prstGeom>
          <a:ln w="28575">
            <a:solidFill>
              <a:srgbClr val="28429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1244873" y="639667"/>
            <a:ext cx="2004397" cy="0"/>
          </a:xfrm>
          <a:prstGeom prst="line">
            <a:avLst/>
          </a:prstGeom>
          <a:ln w="28575">
            <a:solidFill>
              <a:srgbClr val="28429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bject 12"/>
          <p:cNvSpPr txBox="1"/>
          <p:nvPr/>
        </p:nvSpPr>
        <p:spPr>
          <a:xfrm>
            <a:off x="4990331" y="344354"/>
            <a:ext cx="1769482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031"/>
            <a:r>
              <a:rPr lang="de-DE" sz="1400" b="1" spc="-15" dirty="0">
                <a:solidFill>
                  <a:srgbClr val="F15959"/>
                </a:solidFill>
              </a:rPr>
              <a:t>AUSBILDUNG</a:t>
            </a:r>
            <a:r>
              <a:rPr lang="de-DE" sz="1400" dirty="0"/>
              <a:t>.</a:t>
            </a:r>
            <a:endParaRPr sz="1400" dirty="0">
              <a:solidFill>
                <a:srgbClr val="F15959"/>
              </a:solidFill>
              <a:cs typeface="Proxima Nova Rg"/>
            </a:endParaRPr>
          </a:p>
        </p:txBody>
      </p:sp>
      <p:sp>
        <p:nvSpPr>
          <p:cNvPr id="26" name="object 111"/>
          <p:cNvSpPr/>
          <p:nvPr/>
        </p:nvSpPr>
        <p:spPr>
          <a:xfrm flipV="1">
            <a:off x="3887663" y="586754"/>
            <a:ext cx="3561881" cy="45719"/>
          </a:xfrm>
          <a:custGeom>
            <a:avLst/>
            <a:gdLst/>
            <a:ahLst/>
            <a:cxnLst/>
            <a:rect l="l" t="t" r="r" b="b"/>
            <a:pathLst>
              <a:path w="2496185">
                <a:moveTo>
                  <a:pt x="0" y="0"/>
                </a:moveTo>
                <a:lnTo>
                  <a:pt x="2496045" y="0"/>
                </a:lnTo>
              </a:path>
            </a:pathLst>
          </a:custGeom>
          <a:ln w="25400">
            <a:solidFill>
              <a:srgbClr val="284296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Rectangle 26"/>
          <p:cNvSpPr/>
          <p:nvPr/>
        </p:nvSpPr>
        <p:spPr>
          <a:xfrm>
            <a:off x="3935108" y="820234"/>
            <a:ext cx="343555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>
              <a:defRPr/>
            </a:pPr>
            <a:r>
              <a:rPr lang="de-DE" sz="1000" b="1" dirty="0">
                <a:solidFill>
                  <a:srgbClr val="284296"/>
                </a:solidFill>
              </a:rPr>
              <a:t>AUSBILDUNG</a:t>
            </a:r>
            <a:r>
              <a:rPr lang="de-DE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| 2000 – 2003</a:t>
            </a:r>
          </a:p>
          <a:p>
            <a:pPr algn="ctr"/>
            <a:r>
              <a:rPr lang="de-DE" sz="1000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Beschreiben Sie die Besonderheiten dieser Ausbildung: Diplome, spezielle Optionen , </a:t>
            </a:r>
            <a:r>
              <a:rPr lang="de-DE" sz="1000" dirty="0" err="1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etc</a:t>
            </a:r>
            <a:r>
              <a:rPr lang="de-DE" sz="1000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...</a:t>
            </a:r>
            <a:endParaRPr lang="fr-FR" sz="10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685800">
              <a:defRPr/>
            </a:pPr>
            <a:endParaRPr lang="fr-FR" sz="1000" dirty="0"/>
          </a:p>
          <a:p>
            <a:pPr lvl="0" algn="ctr" defTabSz="457200">
              <a:defRPr/>
            </a:pPr>
            <a:r>
              <a:rPr lang="de-DE" sz="1000" b="1" dirty="0">
                <a:solidFill>
                  <a:srgbClr val="284296"/>
                </a:solidFill>
              </a:rPr>
              <a:t>AUSBILDUNG</a:t>
            </a:r>
            <a:r>
              <a:rPr lang="de-DE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| 2000 – 2003</a:t>
            </a:r>
          </a:p>
          <a:p>
            <a:pPr algn="ctr"/>
            <a:r>
              <a:rPr lang="de-DE" sz="1000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Beschreiben Sie die Besonderheiten dieser Ausbildung: Diplome, spezielle Optionen , </a:t>
            </a:r>
            <a:r>
              <a:rPr lang="de-DE" sz="1000" dirty="0" err="1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etc</a:t>
            </a:r>
            <a:r>
              <a:rPr lang="de-DE" sz="1000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...</a:t>
            </a:r>
            <a:endParaRPr lang="fr-FR" sz="10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685800">
              <a:defRPr/>
            </a:pPr>
            <a:endParaRPr lang="fr-FR" sz="1000" dirty="0"/>
          </a:p>
          <a:p>
            <a:pPr lvl="0" algn="ctr" defTabSz="457200">
              <a:defRPr/>
            </a:pPr>
            <a:r>
              <a:rPr lang="de-DE" sz="1000" b="1" dirty="0">
                <a:solidFill>
                  <a:srgbClr val="284296"/>
                </a:solidFill>
              </a:rPr>
              <a:t>AUSBILDUNG</a:t>
            </a:r>
            <a:r>
              <a:rPr lang="de-DE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| 2000 – 2003</a:t>
            </a:r>
          </a:p>
          <a:p>
            <a:pPr algn="ctr"/>
            <a:r>
              <a:rPr lang="de-DE" sz="1000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Beschreiben Sie die Besonderheiten dieser Ausbildung: Diplome, spezielle Optionen , </a:t>
            </a:r>
            <a:r>
              <a:rPr lang="de-DE" sz="1000" dirty="0" err="1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etc</a:t>
            </a:r>
            <a:r>
              <a:rPr lang="de-DE" sz="1000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...</a:t>
            </a:r>
            <a:endParaRPr lang="fr-FR" sz="10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685800">
              <a:defRPr/>
            </a:pPr>
            <a:endParaRPr lang="fr-FR" sz="1000" dirty="0"/>
          </a:p>
        </p:txBody>
      </p:sp>
      <p:sp>
        <p:nvSpPr>
          <p:cNvPr id="28" name="object 9"/>
          <p:cNvSpPr txBox="1"/>
          <p:nvPr/>
        </p:nvSpPr>
        <p:spPr>
          <a:xfrm>
            <a:off x="3991038" y="3618806"/>
            <a:ext cx="3379623" cy="36933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de-DE" sz="1000" b="1" dirty="0">
                <a:solidFill>
                  <a:srgbClr val="284296"/>
                </a:solidFill>
              </a:rPr>
              <a:t>FIRMENNAME</a:t>
            </a:r>
            <a:r>
              <a:rPr lang="de-DE" sz="1000" b="1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| </a:t>
            </a:r>
            <a:r>
              <a:rPr lang="de-DE" sz="1000" b="1" dirty="0">
                <a:latin typeface="Calibri" panose="020F0502020204030204" pitchFamily="34" charset="0"/>
                <a:cs typeface="Calibri" panose="020F0502020204030204" pitchFamily="34" charset="0"/>
              </a:rPr>
              <a:t>2000 – 2003 – 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Stellung</a:t>
            </a:r>
          </a:p>
          <a:p>
            <a:pPr algn="ctr"/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Beschreiben Sie hier Ihre Aufgaben dieser Stellung. Beschreiben Sie außerdem Ihre Projekte und die erzielten Resultate.</a:t>
            </a:r>
          </a:p>
          <a:p>
            <a:pPr algn="ctr"/>
            <a:endParaRPr lang="de-DE" sz="10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ctr"/>
            <a:r>
              <a:rPr lang="de-DE" sz="1000" b="1" dirty="0">
                <a:solidFill>
                  <a:srgbClr val="284296"/>
                </a:solidFill>
              </a:rPr>
              <a:t>FIRMENNAME</a:t>
            </a:r>
            <a:r>
              <a:rPr lang="de-DE" sz="1000" b="1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| </a:t>
            </a:r>
            <a:r>
              <a:rPr lang="de-DE" sz="1000" b="1" dirty="0">
                <a:latin typeface="Calibri" panose="020F0502020204030204" pitchFamily="34" charset="0"/>
                <a:cs typeface="Calibri" panose="020F0502020204030204" pitchFamily="34" charset="0"/>
              </a:rPr>
              <a:t>2000 – 2003 – 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Stellung</a:t>
            </a:r>
          </a:p>
          <a:p>
            <a:pPr algn="ctr"/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Beschreiben Sie hier Ihre Aufgaben dieser Stellung. Beschreiben Sie außerdem Ihre Projekte und die erzielten Resultate. </a:t>
            </a:r>
            <a:endParaRPr lang="de-DE" sz="1000" b="1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ctr"/>
            <a:endParaRPr lang="de-DE" sz="1000" b="1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ctr"/>
            <a:r>
              <a:rPr lang="de-DE" sz="1000" b="1" dirty="0">
                <a:solidFill>
                  <a:srgbClr val="284296"/>
                </a:solidFill>
              </a:rPr>
              <a:t>FIRMENNAME</a:t>
            </a:r>
            <a:r>
              <a:rPr lang="de-DE" sz="1000" b="1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| </a:t>
            </a:r>
            <a:r>
              <a:rPr lang="de-DE" sz="1000" b="1" dirty="0">
                <a:latin typeface="Calibri" panose="020F0502020204030204" pitchFamily="34" charset="0"/>
                <a:cs typeface="Calibri" panose="020F0502020204030204" pitchFamily="34" charset="0"/>
              </a:rPr>
              <a:t>2000 – 2003 – 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Stellung</a:t>
            </a:r>
          </a:p>
          <a:p>
            <a:pPr algn="ctr"/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Beschreiben Sie hier Ihre Aufgaben dieser Stellung. Beschreiben Sie außerdem Ihre Projekte und die erzielten Resultate. </a:t>
            </a:r>
            <a:endParaRPr lang="de-DE" sz="1000" b="1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ctr"/>
            <a:endParaRPr lang="de-DE" sz="1000" b="1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ctr"/>
            <a:r>
              <a:rPr lang="de-DE" sz="1000" b="1" dirty="0">
                <a:solidFill>
                  <a:srgbClr val="284296"/>
                </a:solidFill>
              </a:rPr>
              <a:t>FIRMENNAME</a:t>
            </a:r>
            <a:r>
              <a:rPr lang="de-DE" sz="1000" b="1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| </a:t>
            </a:r>
            <a:r>
              <a:rPr lang="de-DE" sz="1000" b="1" dirty="0">
                <a:latin typeface="Calibri" panose="020F0502020204030204" pitchFamily="34" charset="0"/>
                <a:cs typeface="Calibri" panose="020F0502020204030204" pitchFamily="34" charset="0"/>
              </a:rPr>
              <a:t>2000 – 2003 – 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Stellung</a:t>
            </a:r>
          </a:p>
          <a:p>
            <a:pPr algn="ctr"/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Beschreiben Sie hier Ihre Aufgaben dieser Stellung. Beschreiben Sie außerdem Ihre Projekte und die erzielten Resultate. </a:t>
            </a:r>
            <a:endParaRPr lang="de-DE" sz="1000" b="1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ctr"/>
            <a:endParaRPr lang="de-DE" sz="1000" b="1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ctr"/>
            <a:r>
              <a:rPr lang="de-DE" sz="1000" b="1" dirty="0">
                <a:solidFill>
                  <a:srgbClr val="284296"/>
                </a:solidFill>
              </a:rPr>
              <a:t>FIRMENNAME</a:t>
            </a:r>
            <a:r>
              <a:rPr lang="de-DE" sz="1000" b="1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| </a:t>
            </a:r>
            <a:r>
              <a:rPr lang="de-DE" sz="1000" b="1" dirty="0">
                <a:latin typeface="Calibri" panose="020F0502020204030204" pitchFamily="34" charset="0"/>
                <a:cs typeface="Calibri" panose="020F0502020204030204" pitchFamily="34" charset="0"/>
              </a:rPr>
              <a:t>2000 – 2003 – 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Stellung</a:t>
            </a:r>
          </a:p>
          <a:p>
            <a:pPr algn="ctr"/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Beschreiben Sie hier Ihre Aufgaben dieser Stellung. Beschreiben Sie außerdem Ihre Projekte und die erzielten Resultate. </a:t>
            </a:r>
            <a:endParaRPr lang="de-DE" sz="1000" b="1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ctr"/>
            <a:endParaRPr lang="de-DE" sz="1000" b="1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ctr"/>
            <a:r>
              <a:rPr lang="de-DE" sz="1000" b="1" dirty="0">
                <a:solidFill>
                  <a:srgbClr val="284296"/>
                </a:solidFill>
              </a:rPr>
              <a:t>FIRMENNAME</a:t>
            </a:r>
            <a:r>
              <a:rPr lang="de-DE" sz="1000" b="1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| </a:t>
            </a:r>
            <a:r>
              <a:rPr lang="de-DE" sz="1000" b="1" dirty="0">
                <a:latin typeface="Calibri" panose="020F0502020204030204" pitchFamily="34" charset="0"/>
                <a:cs typeface="Calibri" panose="020F0502020204030204" pitchFamily="34" charset="0"/>
              </a:rPr>
              <a:t>2000 – 2003 – 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Stellung</a:t>
            </a:r>
          </a:p>
          <a:p>
            <a:pPr algn="ctr"/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Beschreiben Sie hier Ihre Aufgaben dieser Stellung. Beschreiben Sie außerdem Ihre Projekte und die erzielten Resultate. </a:t>
            </a:r>
            <a:endParaRPr lang="de-DE" sz="1000" b="1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ctr"/>
            <a:endParaRPr lang="de-DE" sz="1000" b="1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29" name="object 12"/>
          <p:cNvSpPr txBox="1"/>
          <p:nvPr/>
        </p:nvSpPr>
        <p:spPr>
          <a:xfrm>
            <a:off x="4869910" y="3028241"/>
            <a:ext cx="1769482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fr-FR"/>
            </a:defPPr>
            <a:lvl1pPr>
              <a:defRPr sz="1400"/>
            </a:lvl1pPr>
          </a:lstStyle>
          <a:p>
            <a:r>
              <a:rPr lang="de-DE" b="1" spc="-15" dirty="0">
                <a:solidFill>
                  <a:srgbClr val="F15959"/>
                </a:solidFill>
              </a:rPr>
              <a:t>PRO</a:t>
            </a:r>
            <a:r>
              <a:rPr lang="de-DE" dirty="0"/>
              <a:t> </a:t>
            </a:r>
            <a:r>
              <a:rPr lang="de-DE" b="1" spc="-15" dirty="0">
                <a:solidFill>
                  <a:srgbClr val="F15959"/>
                </a:solidFill>
              </a:rPr>
              <a:t>ERFAHRUNG</a:t>
            </a:r>
            <a:r>
              <a:rPr lang="de-DE" dirty="0"/>
              <a:t>.</a:t>
            </a:r>
          </a:p>
        </p:txBody>
      </p:sp>
      <p:sp>
        <p:nvSpPr>
          <p:cNvPr id="30" name="object 111"/>
          <p:cNvSpPr/>
          <p:nvPr/>
        </p:nvSpPr>
        <p:spPr>
          <a:xfrm flipV="1">
            <a:off x="3912428" y="3304072"/>
            <a:ext cx="3561881" cy="45719"/>
          </a:xfrm>
          <a:custGeom>
            <a:avLst/>
            <a:gdLst/>
            <a:ahLst/>
            <a:cxnLst/>
            <a:rect l="l" t="t" r="r" b="b"/>
            <a:pathLst>
              <a:path w="2496185">
                <a:moveTo>
                  <a:pt x="0" y="0"/>
                </a:moveTo>
                <a:lnTo>
                  <a:pt x="2496045" y="0"/>
                </a:lnTo>
              </a:path>
            </a:pathLst>
          </a:custGeom>
          <a:ln w="25400">
            <a:solidFill>
              <a:srgbClr val="284296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14"/>
          <p:cNvSpPr txBox="1"/>
          <p:nvPr/>
        </p:nvSpPr>
        <p:spPr>
          <a:xfrm>
            <a:off x="4625345" y="7617421"/>
            <a:ext cx="233464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lang="fr-FR" sz="1400" b="1" dirty="0">
                <a:solidFill>
                  <a:srgbClr val="F15959"/>
                </a:solidFill>
                <a:cs typeface="Proxima Nova Rg"/>
              </a:rPr>
              <a:t>COMPÉTENCES / LANGUES</a:t>
            </a:r>
            <a:endParaRPr sz="1400" dirty="0">
              <a:solidFill>
                <a:srgbClr val="F15959"/>
              </a:solidFill>
              <a:cs typeface="Proxima Nova Rg"/>
            </a:endParaRPr>
          </a:p>
        </p:txBody>
      </p:sp>
      <p:sp>
        <p:nvSpPr>
          <p:cNvPr id="32" name="object 111"/>
          <p:cNvSpPr/>
          <p:nvPr/>
        </p:nvSpPr>
        <p:spPr>
          <a:xfrm flipV="1">
            <a:off x="3960343" y="7888311"/>
            <a:ext cx="3561881" cy="45719"/>
          </a:xfrm>
          <a:custGeom>
            <a:avLst/>
            <a:gdLst/>
            <a:ahLst/>
            <a:cxnLst/>
            <a:rect l="l" t="t" r="r" b="b"/>
            <a:pathLst>
              <a:path w="2496185">
                <a:moveTo>
                  <a:pt x="0" y="0"/>
                </a:moveTo>
                <a:lnTo>
                  <a:pt x="2496045" y="0"/>
                </a:lnTo>
              </a:path>
            </a:pathLst>
          </a:custGeom>
          <a:ln w="25400">
            <a:solidFill>
              <a:srgbClr val="284296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16"/>
          <p:cNvSpPr txBox="1"/>
          <p:nvPr/>
        </p:nvSpPr>
        <p:spPr>
          <a:xfrm>
            <a:off x="4569469" y="8132502"/>
            <a:ext cx="679134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b="1" dirty="0">
                <a:solidFill>
                  <a:srgbClr val="231F20"/>
                </a:solidFill>
                <a:cs typeface="Proxima Nova Rg"/>
              </a:rPr>
              <a:t>ADWORDS</a:t>
            </a:r>
            <a:endParaRPr sz="1000" dirty="0">
              <a:cs typeface="Proxima Nova Rg"/>
            </a:endParaRPr>
          </a:p>
        </p:txBody>
      </p:sp>
      <p:sp>
        <p:nvSpPr>
          <p:cNvPr id="34" name="object 17"/>
          <p:cNvSpPr txBox="1"/>
          <p:nvPr/>
        </p:nvSpPr>
        <p:spPr>
          <a:xfrm>
            <a:off x="4414584" y="8411861"/>
            <a:ext cx="85814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de-DE" sz="1000" b="1" dirty="0">
                <a:solidFill>
                  <a:srgbClr val="231F20"/>
                </a:solidFill>
              </a:rPr>
              <a:t>BUCHHALTUNG</a:t>
            </a:r>
            <a:endParaRPr sz="1000" b="1" dirty="0">
              <a:solidFill>
                <a:srgbClr val="231F20"/>
              </a:solidFill>
            </a:endParaRPr>
          </a:p>
        </p:txBody>
      </p:sp>
      <p:sp>
        <p:nvSpPr>
          <p:cNvPr id="35" name="object 18"/>
          <p:cNvSpPr txBox="1"/>
          <p:nvPr/>
        </p:nvSpPr>
        <p:spPr>
          <a:xfrm>
            <a:off x="4414584" y="8691219"/>
            <a:ext cx="85624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b="1" dirty="0">
                <a:solidFill>
                  <a:srgbClr val="231F20"/>
                </a:solidFill>
                <a:cs typeface="Proxima Nova Rg"/>
              </a:rPr>
              <a:t>MANAGEMENT</a:t>
            </a:r>
            <a:endParaRPr sz="1000" dirty="0">
              <a:cs typeface="Proxima Nova Rg"/>
            </a:endParaRPr>
          </a:p>
        </p:txBody>
      </p:sp>
      <p:sp>
        <p:nvSpPr>
          <p:cNvPr id="36" name="object 19"/>
          <p:cNvSpPr/>
          <p:nvPr/>
        </p:nvSpPr>
        <p:spPr>
          <a:xfrm>
            <a:off x="5403201" y="8187276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20"/>
          <p:cNvSpPr/>
          <p:nvPr/>
        </p:nvSpPr>
        <p:spPr>
          <a:xfrm>
            <a:off x="5657163" y="8187276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21"/>
          <p:cNvSpPr/>
          <p:nvPr/>
        </p:nvSpPr>
        <p:spPr>
          <a:xfrm>
            <a:off x="5911125" y="8187276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22"/>
          <p:cNvSpPr/>
          <p:nvPr/>
        </p:nvSpPr>
        <p:spPr>
          <a:xfrm>
            <a:off x="6165087" y="8187276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23"/>
          <p:cNvSpPr/>
          <p:nvPr/>
        </p:nvSpPr>
        <p:spPr>
          <a:xfrm>
            <a:off x="6419050" y="8187276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24"/>
          <p:cNvSpPr/>
          <p:nvPr/>
        </p:nvSpPr>
        <p:spPr>
          <a:xfrm>
            <a:off x="5403201" y="8466635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25"/>
          <p:cNvSpPr/>
          <p:nvPr/>
        </p:nvSpPr>
        <p:spPr>
          <a:xfrm>
            <a:off x="5657163" y="8466635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26"/>
          <p:cNvSpPr/>
          <p:nvPr/>
        </p:nvSpPr>
        <p:spPr>
          <a:xfrm>
            <a:off x="5911125" y="8466635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27"/>
          <p:cNvSpPr/>
          <p:nvPr/>
        </p:nvSpPr>
        <p:spPr>
          <a:xfrm>
            <a:off x="6165087" y="8466635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28"/>
          <p:cNvSpPr/>
          <p:nvPr/>
        </p:nvSpPr>
        <p:spPr>
          <a:xfrm>
            <a:off x="6419050" y="8466635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 w="635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29"/>
          <p:cNvSpPr/>
          <p:nvPr/>
        </p:nvSpPr>
        <p:spPr>
          <a:xfrm>
            <a:off x="5403201" y="874599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30"/>
          <p:cNvSpPr/>
          <p:nvPr/>
        </p:nvSpPr>
        <p:spPr>
          <a:xfrm>
            <a:off x="5657163" y="874599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31"/>
          <p:cNvSpPr/>
          <p:nvPr/>
        </p:nvSpPr>
        <p:spPr>
          <a:xfrm>
            <a:off x="5911125" y="874599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32"/>
          <p:cNvSpPr/>
          <p:nvPr/>
        </p:nvSpPr>
        <p:spPr>
          <a:xfrm>
            <a:off x="6165087" y="874599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 w="635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33"/>
          <p:cNvSpPr/>
          <p:nvPr/>
        </p:nvSpPr>
        <p:spPr>
          <a:xfrm>
            <a:off x="6419050" y="874599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 w="635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34"/>
          <p:cNvSpPr txBox="1"/>
          <p:nvPr/>
        </p:nvSpPr>
        <p:spPr>
          <a:xfrm>
            <a:off x="4512286" y="8977876"/>
            <a:ext cx="75981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b="1" dirty="0">
                <a:solidFill>
                  <a:srgbClr val="231F20"/>
                </a:solidFill>
                <a:cs typeface="Proxima Nova Rg"/>
              </a:rPr>
              <a:t>PHP MY SQL</a:t>
            </a:r>
            <a:endParaRPr sz="1000" dirty="0">
              <a:cs typeface="Proxima Nova Rg"/>
            </a:endParaRPr>
          </a:p>
        </p:txBody>
      </p:sp>
      <p:sp>
        <p:nvSpPr>
          <p:cNvPr id="52" name="object 35"/>
          <p:cNvSpPr txBox="1"/>
          <p:nvPr/>
        </p:nvSpPr>
        <p:spPr>
          <a:xfrm>
            <a:off x="4628720" y="9257235"/>
            <a:ext cx="644643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b="1" dirty="0">
                <a:solidFill>
                  <a:srgbClr val="231F20"/>
                </a:solidFill>
                <a:cs typeface="Proxima Nova Rg"/>
              </a:rPr>
              <a:t>HTML</a:t>
            </a:r>
            <a:endParaRPr sz="1000" dirty="0">
              <a:cs typeface="Proxima Nova Rg"/>
            </a:endParaRPr>
          </a:p>
        </p:txBody>
      </p:sp>
      <p:sp>
        <p:nvSpPr>
          <p:cNvPr id="53" name="object 36"/>
          <p:cNvSpPr txBox="1"/>
          <p:nvPr/>
        </p:nvSpPr>
        <p:spPr>
          <a:xfrm>
            <a:off x="4625345" y="9536593"/>
            <a:ext cx="648018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lang="fr-FR" sz="1000" b="1" dirty="0">
                <a:solidFill>
                  <a:srgbClr val="231F20"/>
                </a:solidFill>
                <a:cs typeface="Proxima Nova Rg"/>
              </a:rPr>
              <a:t>ANALYTICS</a:t>
            </a:r>
            <a:endParaRPr sz="1000" dirty="0">
              <a:cs typeface="Proxima Nova Rg"/>
            </a:endParaRPr>
          </a:p>
        </p:txBody>
      </p:sp>
      <p:sp>
        <p:nvSpPr>
          <p:cNvPr id="54" name="object 37"/>
          <p:cNvSpPr/>
          <p:nvPr/>
        </p:nvSpPr>
        <p:spPr>
          <a:xfrm>
            <a:off x="5403201" y="903264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38"/>
          <p:cNvSpPr/>
          <p:nvPr/>
        </p:nvSpPr>
        <p:spPr>
          <a:xfrm>
            <a:off x="5657163" y="903264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39"/>
          <p:cNvSpPr/>
          <p:nvPr/>
        </p:nvSpPr>
        <p:spPr>
          <a:xfrm>
            <a:off x="5911126" y="903264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40"/>
          <p:cNvSpPr/>
          <p:nvPr/>
        </p:nvSpPr>
        <p:spPr>
          <a:xfrm>
            <a:off x="6165088" y="903264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41"/>
          <p:cNvSpPr/>
          <p:nvPr/>
        </p:nvSpPr>
        <p:spPr>
          <a:xfrm>
            <a:off x="6419050" y="903264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 w="635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42"/>
          <p:cNvSpPr/>
          <p:nvPr/>
        </p:nvSpPr>
        <p:spPr>
          <a:xfrm>
            <a:off x="5403201" y="9312002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43"/>
          <p:cNvSpPr/>
          <p:nvPr/>
        </p:nvSpPr>
        <p:spPr>
          <a:xfrm>
            <a:off x="5657163" y="9312002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44"/>
          <p:cNvSpPr/>
          <p:nvPr/>
        </p:nvSpPr>
        <p:spPr>
          <a:xfrm>
            <a:off x="5911126" y="9312002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45"/>
          <p:cNvSpPr/>
          <p:nvPr/>
        </p:nvSpPr>
        <p:spPr>
          <a:xfrm>
            <a:off x="6165088" y="9312002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46"/>
          <p:cNvSpPr/>
          <p:nvPr/>
        </p:nvSpPr>
        <p:spPr>
          <a:xfrm>
            <a:off x="6419050" y="9312002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71"/>
          <p:cNvSpPr/>
          <p:nvPr/>
        </p:nvSpPr>
        <p:spPr>
          <a:xfrm>
            <a:off x="5403201" y="9591360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72"/>
          <p:cNvSpPr/>
          <p:nvPr/>
        </p:nvSpPr>
        <p:spPr>
          <a:xfrm>
            <a:off x="5657163" y="9591360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73"/>
          <p:cNvSpPr/>
          <p:nvPr/>
        </p:nvSpPr>
        <p:spPr>
          <a:xfrm>
            <a:off x="5911126" y="9591360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74"/>
          <p:cNvSpPr/>
          <p:nvPr/>
        </p:nvSpPr>
        <p:spPr>
          <a:xfrm>
            <a:off x="6165088" y="9591360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 w="635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75"/>
          <p:cNvSpPr/>
          <p:nvPr/>
        </p:nvSpPr>
        <p:spPr>
          <a:xfrm>
            <a:off x="6419050" y="9591360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 w="635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115"/>
          <p:cNvSpPr txBox="1"/>
          <p:nvPr/>
        </p:nvSpPr>
        <p:spPr>
          <a:xfrm>
            <a:off x="1607320" y="7646070"/>
            <a:ext cx="1295827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de-DE" sz="1400" b="1" dirty="0">
                <a:solidFill>
                  <a:srgbClr val="F15959"/>
                </a:solidFill>
              </a:rPr>
              <a:t>PERSÖNLICHKEIT</a:t>
            </a:r>
          </a:p>
        </p:txBody>
      </p:sp>
      <p:cxnSp>
        <p:nvCxnSpPr>
          <p:cNvPr id="70" name="Connecteur droit 69"/>
          <p:cNvCxnSpPr/>
          <p:nvPr/>
        </p:nvCxnSpPr>
        <p:spPr>
          <a:xfrm>
            <a:off x="1263632" y="7934030"/>
            <a:ext cx="2004397" cy="0"/>
          </a:xfrm>
          <a:prstGeom prst="line">
            <a:avLst/>
          </a:prstGeom>
          <a:ln w="28575">
            <a:solidFill>
              <a:srgbClr val="28429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bject 47"/>
          <p:cNvSpPr txBox="1"/>
          <p:nvPr/>
        </p:nvSpPr>
        <p:spPr>
          <a:xfrm>
            <a:off x="1196584" y="8132502"/>
            <a:ext cx="737409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de-DE" sz="1000" b="1" dirty="0">
                <a:solidFill>
                  <a:srgbClr val="231F20"/>
                </a:solidFill>
              </a:rPr>
              <a:t>ORGANISIERT</a:t>
            </a:r>
            <a:endParaRPr sz="1000" b="1" dirty="0">
              <a:solidFill>
                <a:srgbClr val="231F20"/>
              </a:solidFill>
            </a:endParaRPr>
          </a:p>
        </p:txBody>
      </p:sp>
      <p:sp>
        <p:nvSpPr>
          <p:cNvPr id="72" name="object 48"/>
          <p:cNvSpPr txBox="1"/>
          <p:nvPr/>
        </p:nvSpPr>
        <p:spPr>
          <a:xfrm>
            <a:off x="1351182" y="8411860"/>
            <a:ext cx="60630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de-DE" sz="1000" b="1" dirty="0">
                <a:solidFill>
                  <a:srgbClr val="231F20"/>
                </a:solidFill>
              </a:rPr>
              <a:t>KREATIV</a:t>
            </a:r>
            <a:endParaRPr sz="1000" b="1" dirty="0">
              <a:solidFill>
                <a:srgbClr val="231F20"/>
              </a:solidFill>
            </a:endParaRPr>
          </a:p>
        </p:txBody>
      </p:sp>
      <p:sp>
        <p:nvSpPr>
          <p:cNvPr id="83" name="object 59"/>
          <p:cNvSpPr txBox="1"/>
          <p:nvPr/>
        </p:nvSpPr>
        <p:spPr>
          <a:xfrm>
            <a:off x="1393423" y="8683661"/>
            <a:ext cx="55783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de-DE" sz="1000" b="1" dirty="0">
                <a:solidFill>
                  <a:srgbClr val="231F20"/>
                </a:solidFill>
              </a:rPr>
              <a:t>POSITIV</a:t>
            </a:r>
            <a:endParaRPr sz="1000" b="1" dirty="0">
              <a:solidFill>
                <a:srgbClr val="231F20"/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8F4A8259-EC21-4740-9933-79A00AED75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095"/>
          <a:stretch/>
        </p:blipFill>
        <p:spPr>
          <a:xfrm>
            <a:off x="13655" y="0"/>
            <a:ext cx="1033925" cy="10691813"/>
          </a:xfrm>
          <a:prstGeom prst="rect">
            <a:avLst/>
          </a:prstGeom>
        </p:spPr>
      </p:pic>
      <p:sp>
        <p:nvSpPr>
          <p:cNvPr id="96" name="Oval 16">
            <a:extLst>
              <a:ext uri="{FF2B5EF4-FFF2-40B4-BE49-F238E27FC236}">
                <a16:creationId xmlns:a16="http://schemas.microsoft.com/office/drawing/2014/main" id="{7D19BD33-DFB9-1649-A2F3-0B7E6B2F4EEE}"/>
              </a:ext>
            </a:extLst>
          </p:cNvPr>
          <p:cNvSpPr/>
          <p:nvPr/>
        </p:nvSpPr>
        <p:spPr>
          <a:xfrm>
            <a:off x="1510294" y="795934"/>
            <a:ext cx="1473554" cy="1394771"/>
          </a:xfrm>
          <a:prstGeom prst="ellipse">
            <a:avLst/>
          </a:prstGeom>
          <a:solidFill>
            <a:srgbClr val="F1595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400" b="1" dirty="0">
                <a:solidFill>
                  <a:schemeClr val="bg1"/>
                </a:solidFill>
              </a:rPr>
              <a:t>FOTO</a:t>
            </a:r>
          </a:p>
        </p:txBody>
      </p:sp>
      <p:sp>
        <p:nvSpPr>
          <p:cNvPr id="102" name="object 115">
            <a:extLst>
              <a:ext uri="{FF2B5EF4-FFF2-40B4-BE49-F238E27FC236}">
                <a16:creationId xmlns:a16="http://schemas.microsoft.com/office/drawing/2014/main" id="{4A625A75-16B1-B049-A65E-5CDD24CFAD01}"/>
              </a:ext>
            </a:extLst>
          </p:cNvPr>
          <p:cNvSpPr txBox="1"/>
          <p:nvPr/>
        </p:nvSpPr>
        <p:spPr>
          <a:xfrm>
            <a:off x="1681568" y="9239024"/>
            <a:ext cx="1185859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lang="fr-FR" sz="1400" b="1" dirty="0">
                <a:solidFill>
                  <a:srgbClr val="F15959"/>
                </a:solidFill>
                <a:cs typeface="Proxima Nova Rg"/>
              </a:rPr>
              <a:t>ANGLAIS</a:t>
            </a:r>
            <a:endParaRPr sz="1400" dirty="0">
              <a:solidFill>
                <a:srgbClr val="F15959"/>
              </a:solidFill>
              <a:cs typeface="Proxima Nova Rg"/>
            </a:endParaRPr>
          </a:p>
        </p:txBody>
      </p:sp>
      <p:cxnSp>
        <p:nvCxnSpPr>
          <p:cNvPr id="103" name="Connecteur droit 102">
            <a:extLst>
              <a:ext uri="{FF2B5EF4-FFF2-40B4-BE49-F238E27FC236}">
                <a16:creationId xmlns:a16="http://schemas.microsoft.com/office/drawing/2014/main" id="{A2A30799-EF42-D544-A768-7A0B5C4907C9}"/>
              </a:ext>
            </a:extLst>
          </p:cNvPr>
          <p:cNvCxnSpPr/>
          <p:nvPr/>
        </p:nvCxnSpPr>
        <p:spPr>
          <a:xfrm>
            <a:off x="1227912" y="9526984"/>
            <a:ext cx="2004397" cy="0"/>
          </a:xfrm>
          <a:prstGeom prst="line">
            <a:avLst/>
          </a:prstGeom>
          <a:ln w="28575">
            <a:solidFill>
              <a:srgbClr val="28429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object 47">
            <a:extLst>
              <a:ext uri="{FF2B5EF4-FFF2-40B4-BE49-F238E27FC236}">
                <a16:creationId xmlns:a16="http://schemas.microsoft.com/office/drawing/2014/main" id="{7B01DFE1-C35A-0347-8F03-737517311F89}"/>
              </a:ext>
            </a:extLst>
          </p:cNvPr>
          <p:cNvSpPr txBox="1"/>
          <p:nvPr/>
        </p:nvSpPr>
        <p:spPr>
          <a:xfrm>
            <a:off x="1205171" y="9725456"/>
            <a:ext cx="693102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de-DE" sz="1000" b="1" dirty="0">
                <a:solidFill>
                  <a:srgbClr val="231F20"/>
                </a:solidFill>
              </a:rPr>
              <a:t>DEUTSCHE</a:t>
            </a:r>
            <a:endParaRPr sz="1000" b="1" dirty="0">
              <a:solidFill>
                <a:srgbClr val="231F20"/>
              </a:solidFill>
            </a:endParaRPr>
          </a:p>
        </p:txBody>
      </p:sp>
      <p:sp>
        <p:nvSpPr>
          <p:cNvPr id="105" name="object 48">
            <a:extLst>
              <a:ext uri="{FF2B5EF4-FFF2-40B4-BE49-F238E27FC236}">
                <a16:creationId xmlns:a16="http://schemas.microsoft.com/office/drawing/2014/main" id="{601A8CE3-A769-5942-AB57-C121AD51D767}"/>
              </a:ext>
            </a:extLst>
          </p:cNvPr>
          <p:cNvSpPr txBox="1"/>
          <p:nvPr/>
        </p:nvSpPr>
        <p:spPr>
          <a:xfrm>
            <a:off x="1315462" y="10004814"/>
            <a:ext cx="60630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de-DE" sz="1000" b="1" dirty="0">
                <a:solidFill>
                  <a:srgbClr val="231F20"/>
                </a:solidFill>
              </a:rPr>
              <a:t>ENGLISCH</a:t>
            </a:r>
            <a:endParaRPr sz="1000" b="1" dirty="0">
              <a:solidFill>
                <a:srgbClr val="231F20"/>
              </a:solidFill>
            </a:endParaRPr>
          </a:p>
        </p:txBody>
      </p:sp>
      <p:sp>
        <p:nvSpPr>
          <p:cNvPr id="106" name="object 59">
            <a:extLst>
              <a:ext uri="{FF2B5EF4-FFF2-40B4-BE49-F238E27FC236}">
                <a16:creationId xmlns:a16="http://schemas.microsoft.com/office/drawing/2014/main" id="{2680DDE6-0B42-F84D-8F4D-BD351A50DC48}"/>
              </a:ext>
            </a:extLst>
          </p:cNvPr>
          <p:cNvSpPr txBox="1"/>
          <p:nvPr/>
        </p:nvSpPr>
        <p:spPr>
          <a:xfrm>
            <a:off x="1253146" y="10276615"/>
            <a:ext cx="662387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de-DE" sz="1000" b="1" dirty="0">
                <a:solidFill>
                  <a:srgbClr val="231F20"/>
                </a:solidFill>
              </a:rPr>
              <a:t>ITALIENISCH</a:t>
            </a:r>
            <a:endParaRPr sz="1000" b="1" dirty="0">
              <a:solidFill>
                <a:srgbClr val="231F2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6E4EFB-9A23-4A4D-B8FC-5B9960A26DF8}"/>
              </a:ext>
            </a:extLst>
          </p:cNvPr>
          <p:cNvSpPr/>
          <p:nvPr/>
        </p:nvSpPr>
        <p:spPr>
          <a:xfrm>
            <a:off x="2081288" y="8134171"/>
            <a:ext cx="1100494" cy="141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306A8FAC-DB10-C745-A438-B8639D7C7366}"/>
              </a:ext>
            </a:extLst>
          </p:cNvPr>
          <p:cNvSpPr/>
          <p:nvPr/>
        </p:nvSpPr>
        <p:spPr>
          <a:xfrm>
            <a:off x="2081288" y="8420602"/>
            <a:ext cx="962626" cy="142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F5C21821-7398-B447-BB41-5B01FF3BD500}"/>
              </a:ext>
            </a:extLst>
          </p:cNvPr>
          <p:cNvSpPr/>
          <p:nvPr/>
        </p:nvSpPr>
        <p:spPr>
          <a:xfrm>
            <a:off x="2081288" y="8696441"/>
            <a:ext cx="1100494" cy="141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87CEC8F9-C3C4-6B42-92B9-AE8543226782}"/>
              </a:ext>
            </a:extLst>
          </p:cNvPr>
          <p:cNvSpPr/>
          <p:nvPr/>
        </p:nvSpPr>
        <p:spPr>
          <a:xfrm>
            <a:off x="2055864" y="9717731"/>
            <a:ext cx="1100494" cy="141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2ED0EE79-87ED-C748-B42C-B4B45ACB258A}"/>
              </a:ext>
            </a:extLst>
          </p:cNvPr>
          <p:cNvSpPr/>
          <p:nvPr/>
        </p:nvSpPr>
        <p:spPr>
          <a:xfrm>
            <a:off x="2055864" y="10004162"/>
            <a:ext cx="962626" cy="142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FF331666-8365-534A-A2EA-FC3E48B05AC4}"/>
              </a:ext>
            </a:extLst>
          </p:cNvPr>
          <p:cNvSpPr/>
          <p:nvPr/>
        </p:nvSpPr>
        <p:spPr>
          <a:xfrm>
            <a:off x="2055864" y="10280001"/>
            <a:ext cx="1100494" cy="141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2" name="Image 111">
            <a:extLst>
              <a:ext uri="{FF2B5EF4-FFF2-40B4-BE49-F238E27FC236}">
                <a16:creationId xmlns:a16="http://schemas.microsoft.com/office/drawing/2014/main" id="{1D3B02DE-7AE9-FC41-A136-18C63EE9FB9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095" r="41258"/>
          <a:stretch/>
        </p:blipFill>
        <p:spPr>
          <a:xfrm>
            <a:off x="3534976" y="-1"/>
            <a:ext cx="309760" cy="1069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9482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</TotalTime>
  <Words>324</Words>
  <Application>Microsoft Macintosh PowerPoint</Application>
  <PresentationFormat>Personnalisé</PresentationFormat>
  <Paragraphs>60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22</cp:revision>
  <dcterms:created xsi:type="dcterms:W3CDTF">2017-11-03T15:47:36Z</dcterms:created>
  <dcterms:modified xsi:type="dcterms:W3CDTF">2020-08-19T22:04:50Z</dcterms:modified>
</cp:coreProperties>
</file>