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9E7C0-3A66-F543-91A5-1F113B14F197}" v="47" dt="2020-08-24T21:57:27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0"/>
    <p:restoredTop sz="96327"/>
  </p:normalViewPr>
  <p:slideViewPr>
    <p:cSldViewPr snapToGrid="0" snapToObjects="1">
      <p:cViewPr>
        <p:scale>
          <a:sx n="125" d="100"/>
          <a:sy n="125" d="100"/>
        </p:scale>
        <p:origin x="2584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0B9E7C0-3A66-F543-91A5-1F113B14F197}"/>
    <pc:docChg chg="undo custSel modSld">
      <pc:chgData name="Axel Maille" userId="065ad68c099279a8" providerId="LiveId" clId="{40B9E7C0-3A66-F543-91A5-1F113B14F197}" dt="2020-08-24T21:57:28.961" v="163" actId="108"/>
      <pc:docMkLst>
        <pc:docMk/>
      </pc:docMkLst>
      <pc:sldChg chg="modSp mod">
        <pc:chgData name="Axel Maille" userId="065ad68c099279a8" providerId="LiveId" clId="{40B9E7C0-3A66-F543-91A5-1F113B14F197}" dt="2020-08-24T21:57:28.961" v="163" actId="108"/>
        <pc:sldMkLst>
          <pc:docMk/>
          <pc:sldMk cId="568404331" sldId="256"/>
        </pc:sldMkLst>
        <pc:spChg chg="mod">
          <ac:chgData name="Axel Maille" userId="065ad68c099279a8" providerId="LiveId" clId="{40B9E7C0-3A66-F543-91A5-1F113B14F197}" dt="2020-08-19T22:27:52.253" v="32"/>
          <ac:spMkLst>
            <pc:docMk/>
            <pc:sldMk cId="568404331" sldId="256"/>
            <ac:spMk id="13" creationId="{00000000-0000-0000-0000-000000000000}"/>
          </ac:spMkLst>
        </pc:spChg>
        <pc:spChg chg="mod">
          <ac:chgData name="Axel Maille" userId="065ad68c099279a8" providerId="LiveId" clId="{40B9E7C0-3A66-F543-91A5-1F113B14F197}" dt="2020-08-19T22:27:58.132" v="33"/>
          <ac:spMkLst>
            <pc:docMk/>
            <pc:sldMk cId="568404331" sldId="256"/>
            <ac:spMk id="14" creationId="{00000000-0000-0000-0000-000000000000}"/>
          </ac:spMkLst>
        </pc:spChg>
        <pc:spChg chg="mod">
          <ac:chgData name="Axel Maille" userId="065ad68c099279a8" providerId="LiveId" clId="{40B9E7C0-3A66-F543-91A5-1F113B14F197}" dt="2020-08-19T22:28:02.543" v="34"/>
          <ac:spMkLst>
            <pc:docMk/>
            <pc:sldMk cId="568404331" sldId="256"/>
            <ac:spMk id="15" creationId="{00000000-0000-0000-0000-000000000000}"/>
          </ac:spMkLst>
        </pc:spChg>
        <pc:spChg chg="mod">
          <ac:chgData name="Axel Maille" userId="065ad68c099279a8" providerId="LiveId" clId="{40B9E7C0-3A66-F543-91A5-1F113B14F197}" dt="2020-08-19T22:26:47.453" v="16" actId="20577"/>
          <ac:spMkLst>
            <pc:docMk/>
            <pc:sldMk cId="568404331" sldId="256"/>
            <ac:spMk id="38" creationId="{4F5A9F67-A630-CF43-AC40-7584A16B8198}"/>
          </ac:spMkLst>
        </pc:spChg>
        <pc:spChg chg="mod">
          <ac:chgData name="Axel Maille" userId="065ad68c099279a8" providerId="LiveId" clId="{40B9E7C0-3A66-F543-91A5-1F113B14F197}" dt="2020-08-19T22:26:45.022" v="12" actId="1076"/>
          <ac:spMkLst>
            <pc:docMk/>
            <pc:sldMk cId="568404331" sldId="256"/>
            <ac:spMk id="96" creationId="{00000000-0000-0000-0000-000000000000}"/>
          </ac:spMkLst>
        </pc:spChg>
        <pc:spChg chg="mod">
          <ac:chgData name="Axel Maille" userId="065ad68c099279a8" providerId="LiveId" clId="{40B9E7C0-3A66-F543-91A5-1F113B14F197}" dt="2020-08-19T22:39:25.433" v="37"/>
          <ac:spMkLst>
            <pc:docMk/>
            <pc:sldMk cId="568404331" sldId="256"/>
            <ac:spMk id="97" creationId="{00000000-0000-0000-0000-000000000000}"/>
          </ac:spMkLst>
        </pc:spChg>
        <pc:graphicFrameChg chg="mod modGraphic">
          <ac:chgData name="Axel Maille" userId="065ad68c099279a8" providerId="LiveId" clId="{40B9E7C0-3A66-F543-91A5-1F113B14F197}" dt="2020-08-24T21:55:29.783" v="84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 modGraphic">
          <ac:chgData name="Axel Maille" userId="065ad68c099279a8" providerId="LiveId" clId="{40B9E7C0-3A66-F543-91A5-1F113B14F197}" dt="2020-08-19T22:42:04.133" v="78" actId="798"/>
          <ac:graphicFrameMkLst>
            <pc:docMk/>
            <pc:sldMk cId="568404331" sldId="256"/>
            <ac:graphicFrameMk id="5" creationId="{00000000-0000-0000-0000-000000000000}"/>
          </ac:graphicFrameMkLst>
        </pc:graphicFrameChg>
        <pc:graphicFrameChg chg="mod modGraphic">
          <ac:chgData name="Axel Maille" userId="065ad68c099279a8" providerId="LiveId" clId="{40B9E7C0-3A66-F543-91A5-1F113B14F197}" dt="2020-08-24T21:56:33.838" v="132" actId="20577"/>
          <ac:graphicFrameMkLst>
            <pc:docMk/>
            <pc:sldMk cId="568404331" sldId="256"/>
            <ac:graphicFrameMk id="6" creationId="{00000000-0000-0000-0000-000000000000}"/>
          </ac:graphicFrameMkLst>
        </pc:graphicFrameChg>
        <pc:graphicFrameChg chg="mod modGraphic">
          <ac:chgData name="Axel Maille" userId="065ad68c099279a8" providerId="LiveId" clId="{40B9E7C0-3A66-F543-91A5-1F113B14F197}" dt="2020-08-19T22:27:29.811" v="24" actId="207"/>
          <ac:graphicFrameMkLst>
            <pc:docMk/>
            <pc:sldMk cId="568404331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40B9E7C0-3A66-F543-91A5-1F113B14F197}" dt="2020-08-24T21:56:52.693" v="158" actId="20577"/>
          <ac:graphicFrameMkLst>
            <pc:docMk/>
            <pc:sldMk cId="568404331" sldId="256"/>
            <ac:graphicFrameMk id="75" creationId="{00000000-0000-0000-0000-000000000000}"/>
          </ac:graphicFrameMkLst>
        </pc:graphicFrameChg>
        <pc:graphicFrameChg chg="mod modGraphic">
          <ac:chgData name="Axel Maille" userId="065ad68c099279a8" providerId="LiveId" clId="{40B9E7C0-3A66-F543-91A5-1F113B14F197}" dt="2020-08-24T21:57:28.961" v="163" actId="108"/>
          <ac:graphicFrameMkLst>
            <pc:docMk/>
            <pc:sldMk cId="568404331" sldId="256"/>
            <ac:graphicFrameMk id="7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1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94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4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0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CBE8-2899-7F4A-BFAD-84108FDF804A}" type="datetimeFigureOut">
              <a:rPr lang="fr-FR" smtClean="0"/>
              <a:t>24/08/2020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-18929"/>
            <a:ext cx="6858000" cy="14842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805217"/>
              </p:ext>
            </p:extLst>
          </p:nvPr>
        </p:nvGraphicFramePr>
        <p:xfrm>
          <a:off x="215799" y="4636276"/>
          <a:ext cx="3436508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BERUFSERFAHRUNG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FIRMENNAME</a:t>
                      </a:r>
                      <a:r>
                        <a:rPr lang="de-DE" sz="1400" b="1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de-DE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– 2003 – </a:t>
                      </a:r>
                      <a:r>
                        <a:rPr lang="de-DE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Stellung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innehatten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auch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beaufsichtigen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versuchen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erzielten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Ergebnisse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präsentieren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zögern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quantifizieren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FIRMENNAME</a:t>
                      </a:r>
                      <a:r>
                        <a:rPr lang="de-DE" sz="1400" b="1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de-DE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– 2003 – </a:t>
                      </a:r>
                      <a:r>
                        <a:rPr lang="de-DE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Stellung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innehatten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auch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beaufsichtigen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versuchen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erzielten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Ergebnisse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präsentieren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zögern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quantifizieren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FIRMENNAME</a:t>
                      </a:r>
                      <a:r>
                        <a:rPr lang="de-DE" sz="1400" b="1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de-DE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– 2003 – </a:t>
                      </a:r>
                      <a:r>
                        <a:rPr lang="de-DE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Stellung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innehatten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auch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beaufsichtigen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versuchen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erzielten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Ergebnisse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präsentieren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zögern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quantifizieren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FIRMENNAME</a:t>
                      </a:r>
                      <a:r>
                        <a:rPr lang="de-DE" sz="1400" b="1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de-DE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2000 – 2003 – </a:t>
                      </a:r>
                      <a:r>
                        <a:rPr lang="de-DE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Stellung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innehatten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auch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beaufsichtigen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versuchen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können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erzielten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Ergebnisse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präsentieren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zögern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quantifizieren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366449"/>
              </p:ext>
            </p:extLst>
          </p:nvPr>
        </p:nvGraphicFramePr>
        <p:xfrm>
          <a:off x="4180074" y="1640931"/>
          <a:ext cx="2485503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AUSBILDUNG</a:t>
                      </a:r>
                      <a:endParaRPr lang="fr-FR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AUSBILDUNG</a:t>
                      </a:r>
                      <a:r>
                        <a:rPr lang="de-DE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2000 – 2003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Ziele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Besonderheiten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dieser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Erwähnung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AUSBILDUNG</a:t>
                      </a:r>
                      <a:r>
                        <a:rPr lang="de-DE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2000 – 2003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Ziele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Besonderheiten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dieser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Erwähnung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AUSBILDUNG</a:t>
                      </a:r>
                      <a:r>
                        <a:rPr lang="de-DE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2000 – 2003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Ziele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Besonderheiten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dieser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Erwähnung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</a:rPr>
                        <a:t>AUSBILDUNG</a:t>
                      </a:r>
                      <a:r>
                        <a:rPr lang="de-DE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 2000 – 2003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Ziele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Besonderheiten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dieser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Schreiben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Erwähnung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hatten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25919"/>
              </p:ext>
            </p:extLst>
          </p:nvPr>
        </p:nvGraphicFramePr>
        <p:xfrm>
          <a:off x="4000503" y="8278636"/>
          <a:ext cx="2736381" cy="133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KONTAKT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fr-FR" sz="14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Adresse</a:t>
                      </a:r>
                      <a:r>
                        <a:rPr lang="fr-FR" sz="1100" b="1" dirty="0">
                          <a:solidFill>
                            <a:srgbClr val="3C9CDB"/>
                          </a:solidFill>
                        </a:rPr>
                        <a:t>  </a:t>
                      </a:r>
                      <a:r>
                        <a:rPr lang="de-DE" sz="1100" dirty="0">
                          <a:solidFill>
                            <a:srgbClr val="7F7F7F"/>
                          </a:solidFill>
                        </a:rPr>
                        <a:t>HAUPTSTRASSE 15, 28000 </a:t>
                      </a: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fr-FR" sz="14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Mail</a:t>
                      </a:r>
                      <a:r>
                        <a:rPr lang="fr-FR" sz="1100" b="1" kern="1200" dirty="0">
                          <a:solidFill>
                            <a:srgbClr val="3C9CDB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100" b="1" dirty="0">
                          <a:solidFill>
                            <a:srgbClr val="3C9CDB"/>
                          </a:solidFill>
                        </a:rPr>
                        <a:t>       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lang="fr-FR" sz="1100" dirty="0" err="1">
                          <a:solidFill>
                            <a:srgbClr val="7F7F7F"/>
                          </a:solidFill>
                        </a:rPr>
                        <a:t>ail@site.com</a:t>
                      </a:r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  <a:p>
                      <a:pPr algn="l"/>
                      <a:r>
                        <a:rPr lang="fr-FR" sz="1400" b="1" kern="1200" dirty="0" err="1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Telefon</a:t>
                      </a:r>
                      <a:r>
                        <a:rPr lang="fr-FR" sz="1100" b="1" kern="1200" dirty="0">
                          <a:solidFill>
                            <a:srgbClr val="3C9CDB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01 02 03 04 05</a:t>
                      </a:r>
                    </a:p>
                    <a:p>
                      <a:pPr algn="l"/>
                      <a:r>
                        <a:rPr lang="fr-FR" sz="14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fr-FR" sz="1100" b="1" dirty="0">
                          <a:solidFill>
                            <a:srgbClr val="3C9CDB"/>
                          </a:solidFill>
                        </a:rPr>
                        <a:t>     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http://: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monsite.com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8124" y="6898845"/>
            <a:ext cx="353539" cy="1124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723173" y="7025847"/>
            <a:ext cx="353539" cy="9978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93805" y="6789985"/>
            <a:ext cx="353539" cy="12337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85383" y="7006020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85383" y="7267279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85597" y="7528538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86196" y="6912877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Englisch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886196" y="7171997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Deutsche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880661" y="7431802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Chinesisch</a:t>
            </a:r>
            <a:endParaRPr lang="fr-FR" sz="1200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89521"/>
              </p:ext>
            </p:extLst>
          </p:nvPr>
        </p:nvGraphicFramePr>
        <p:xfrm>
          <a:off x="4270899" y="6266602"/>
          <a:ext cx="23887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397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SPRACHEN</a:t>
                      </a:r>
                      <a:endParaRPr lang="fr-FR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90359"/>
              </p:ext>
            </p:extLst>
          </p:nvPr>
        </p:nvGraphicFramePr>
        <p:xfrm>
          <a:off x="200175" y="1640931"/>
          <a:ext cx="332663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KOMPETENZEN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PHP MY SQL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ADWORDS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ANALYTICS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91109"/>
              </p:ext>
            </p:extLst>
          </p:nvPr>
        </p:nvGraphicFramePr>
        <p:xfrm>
          <a:off x="214248" y="3121970"/>
          <a:ext cx="3312559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PERSÖNLICHKEIT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LEADER SHIP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de-DE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KREATIV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de-DE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ORGANISIERT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de-DE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ERNST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2205320" y="2066522"/>
            <a:ext cx="1321487" cy="139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05320" y="2288714"/>
            <a:ext cx="1321487" cy="1345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2205320" y="2523295"/>
            <a:ext cx="1321487" cy="1242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205320" y="2757876"/>
            <a:ext cx="1321487" cy="127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205320" y="2066522"/>
            <a:ext cx="1138837" cy="139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205319" y="2288714"/>
            <a:ext cx="963697" cy="134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205319" y="2523047"/>
            <a:ext cx="1138838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205319" y="2757876"/>
            <a:ext cx="843620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087795" y="3517008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2087795" y="3739200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087795" y="3973533"/>
            <a:ext cx="1439226" cy="12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087795" y="4208362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078774" y="3517008"/>
            <a:ext cx="1333471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068904" y="3739200"/>
            <a:ext cx="94010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073190" y="3973533"/>
            <a:ext cx="1110963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084294" y="4208362"/>
            <a:ext cx="92471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2807301" y="245653"/>
            <a:ext cx="2613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Adonis OTTO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2817227" y="838467"/>
            <a:ext cx="2749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Berufsbezeichnung gesucht</a:t>
            </a:r>
          </a:p>
        </p:txBody>
      </p:sp>
      <p:cxnSp>
        <p:nvCxnSpPr>
          <p:cNvPr id="99" name="Connecteur droit 98"/>
          <p:cNvCxnSpPr/>
          <p:nvPr/>
        </p:nvCxnSpPr>
        <p:spPr>
          <a:xfrm>
            <a:off x="2140622" y="838467"/>
            <a:ext cx="3929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16">
            <a:extLst>
              <a:ext uri="{FF2B5EF4-FFF2-40B4-BE49-F238E27FC236}">
                <a16:creationId xmlns:a16="http://schemas.microsoft.com/office/drawing/2014/main" id="{4F5A9F67-A630-CF43-AC40-7584A16B8198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167F62-9A47-AD44-B705-BD86C062DBDB}"/>
              </a:ext>
            </a:extLst>
          </p:cNvPr>
          <p:cNvCxnSpPr/>
          <p:nvPr/>
        </p:nvCxnSpPr>
        <p:spPr>
          <a:xfrm>
            <a:off x="3652307" y="1640931"/>
            <a:ext cx="0" cy="80608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04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360</Words>
  <Application>Microsoft Macintosh PowerPoint</Application>
  <PresentationFormat>Format A4 (210 x 297 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2016-07-28T13:32:31Z</dcterms:created>
  <dcterms:modified xsi:type="dcterms:W3CDTF">2020-08-24T21:57:29Z</dcterms:modified>
</cp:coreProperties>
</file>