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F4F"/>
    <a:srgbClr val="C44E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461F4C-42E2-1542-BF11-90E10F6950BC}" v="38" dt="2020-08-19T22:57:18.6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p:restoredTop sz="94631"/>
  </p:normalViewPr>
  <p:slideViewPr>
    <p:cSldViewPr snapToGrid="0" snapToObjects="1">
      <p:cViewPr>
        <p:scale>
          <a:sx n="155" d="100"/>
          <a:sy n="155" d="100"/>
        </p:scale>
        <p:origin x="1744"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7461F4C-42E2-1542-BF11-90E10F6950BC}"/>
    <pc:docChg chg="modSld">
      <pc:chgData name="Axel Maille" userId="065ad68c099279a8" providerId="LiveId" clId="{87461F4C-42E2-1542-BF11-90E10F6950BC}" dt="2020-08-19T22:57:46.173" v="124" actId="108"/>
      <pc:docMkLst>
        <pc:docMk/>
      </pc:docMkLst>
      <pc:sldChg chg="modSp mod">
        <pc:chgData name="Axel Maille" userId="065ad68c099279a8" providerId="LiveId" clId="{87461F4C-42E2-1542-BF11-90E10F6950BC}" dt="2020-08-19T22:57:46.173" v="124" actId="108"/>
        <pc:sldMkLst>
          <pc:docMk/>
          <pc:sldMk cId="1023784207" sldId="256"/>
        </pc:sldMkLst>
        <pc:spChg chg="mod">
          <ac:chgData name="Axel Maille" userId="065ad68c099279a8" providerId="LiveId" clId="{87461F4C-42E2-1542-BF11-90E10F6950BC}" dt="2020-08-19T22:56:51.735" v="108" actId="207"/>
          <ac:spMkLst>
            <pc:docMk/>
            <pc:sldMk cId="1023784207" sldId="256"/>
            <ac:spMk id="6" creationId="{00000000-0000-0000-0000-000000000000}"/>
          </ac:spMkLst>
        </pc:spChg>
        <pc:spChg chg="mod">
          <ac:chgData name="Axel Maille" userId="065ad68c099279a8" providerId="LiveId" clId="{87461F4C-42E2-1542-BF11-90E10F6950BC}" dt="2020-08-19T22:49:47.516" v="22" actId="20577"/>
          <ac:spMkLst>
            <pc:docMk/>
            <pc:sldMk cId="1023784207" sldId="256"/>
            <ac:spMk id="8" creationId="{00000000-0000-0000-0000-000000000000}"/>
          </ac:spMkLst>
        </pc:spChg>
        <pc:spChg chg="mod">
          <ac:chgData name="Axel Maille" userId="065ad68c099279a8" providerId="LiveId" clId="{87461F4C-42E2-1542-BF11-90E10F6950BC}" dt="2020-08-19T22:50:03.598" v="24" actId="108"/>
          <ac:spMkLst>
            <pc:docMk/>
            <pc:sldMk cId="1023784207" sldId="256"/>
            <ac:spMk id="9" creationId="{00000000-0000-0000-0000-000000000000}"/>
          </ac:spMkLst>
        </pc:spChg>
        <pc:spChg chg="mod">
          <ac:chgData name="Axel Maille" userId="065ad68c099279a8" providerId="LiveId" clId="{87461F4C-42E2-1542-BF11-90E10F6950BC}" dt="2020-08-19T22:55:39.715" v="95" actId="207"/>
          <ac:spMkLst>
            <pc:docMk/>
            <pc:sldMk cId="1023784207" sldId="256"/>
            <ac:spMk id="11" creationId="{00000000-0000-0000-0000-000000000000}"/>
          </ac:spMkLst>
        </pc:spChg>
        <pc:spChg chg="mod">
          <ac:chgData name="Axel Maille" userId="065ad68c099279a8" providerId="LiveId" clId="{87461F4C-42E2-1542-BF11-90E10F6950BC}" dt="2020-08-19T22:50:17.589" v="25"/>
          <ac:spMkLst>
            <pc:docMk/>
            <pc:sldMk cId="1023784207" sldId="256"/>
            <ac:spMk id="13" creationId="{00000000-0000-0000-0000-000000000000}"/>
          </ac:spMkLst>
        </pc:spChg>
        <pc:spChg chg="mod">
          <ac:chgData name="Axel Maille" userId="065ad68c099279a8" providerId="LiveId" clId="{87461F4C-42E2-1542-BF11-90E10F6950BC}" dt="2020-08-19T22:50:50.857" v="26"/>
          <ac:spMkLst>
            <pc:docMk/>
            <pc:sldMk cId="1023784207" sldId="256"/>
            <ac:spMk id="15" creationId="{00000000-0000-0000-0000-000000000000}"/>
          </ac:spMkLst>
        </pc:spChg>
        <pc:spChg chg="mod">
          <ac:chgData name="Axel Maille" userId="065ad68c099279a8" providerId="LiveId" clId="{87461F4C-42E2-1542-BF11-90E10F6950BC}" dt="2020-08-19T22:54:29.893" v="81"/>
          <ac:spMkLst>
            <pc:docMk/>
            <pc:sldMk cId="1023784207" sldId="256"/>
            <ac:spMk id="16" creationId="{00000000-0000-0000-0000-000000000000}"/>
          </ac:spMkLst>
        </pc:spChg>
        <pc:spChg chg="mod">
          <ac:chgData name="Axel Maille" userId="065ad68c099279a8" providerId="LiveId" clId="{87461F4C-42E2-1542-BF11-90E10F6950BC}" dt="2020-08-19T22:55:12.786" v="89" actId="207"/>
          <ac:spMkLst>
            <pc:docMk/>
            <pc:sldMk cId="1023784207" sldId="256"/>
            <ac:spMk id="17" creationId="{00000000-0000-0000-0000-000000000000}"/>
          </ac:spMkLst>
        </pc:spChg>
        <pc:spChg chg="mod">
          <ac:chgData name="Axel Maille" userId="065ad68c099279a8" providerId="LiveId" clId="{87461F4C-42E2-1542-BF11-90E10F6950BC}" dt="2020-08-19T22:52:50.228" v="60" actId="20577"/>
          <ac:spMkLst>
            <pc:docMk/>
            <pc:sldMk cId="1023784207" sldId="256"/>
            <ac:spMk id="18" creationId="{00000000-0000-0000-0000-000000000000}"/>
          </ac:spMkLst>
        </pc:spChg>
        <pc:spChg chg="mod">
          <ac:chgData name="Axel Maille" userId="065ad68c099279a8" providerId="LiveId" clId="{87461F4C-42E2-1542-BF11-90E10F6950BC}" dt="2020-08-19T22:52:43.419" v="53" actId="20577"/>
          <ac:spMkLst>
            <pc:docMk/>
            <pc:sldMk cId="1023784207" sldId="256"/>
            <ac:spMk id="19" creationId="{00000000-0000-0000-0000-000000000000}"/>
          </ac:spMkLst>
        </pc:spChg>
        <pc:spChg chg="mod">
          <ac:chgData name="Axel Maille" userId="065ad68c099279a8" providerId="LiveId" clId="{87461F4C-42E2-1542-BF11-90E10F6950BC}" dt="2020-08-19T22:55:50.763" v="97" actId="207"/>
          <ac:spMkLst>
            <pc:docMk/>
            <pc:sldMk cId="1023784207" sldId="256"/>
            <ac:spMk id="69" creationId="{00000000-0000-0000-0000-000000000000}"/>
          </ac:spMkLst>
        </pc:spChg>
        <pc:spChg chg="mod">
          <ac:chgData name="Axel Maille" userId="065ad68c099279a8" providerId="LiveId" clId="{87461F4C-42E2-1542-BF11-90E10F6950BC}" dt="2020-08-19T22:57:46.173" v="124" actId="108"/>
          <ac:spMkLst>
            <pc:docMk/>
            <pc:sldMk cId="1023784207" sldId="256"/>
            <ac:spMk id="104" creationId="{00000000-0000-0000-0000-000000000000}"/>
          </ac:spMkLst>
        </pc:spChg>
        <pc:spChg chg="mod">
          <ac:chgData name="Axel Maille" userId="065ad68c099279a8" providerId="LiveId" clId="{87461F4C-42E2-1542-BF11-90E10F6950BC}" dt="2020-08-19T22:49:16.027" v="3" actId="20577"/>
          <ac:spMkLst>
            <pc:docMk/>
            <pc:sldMk cId="1023784207" sldId="256"/>
            <ac:spMk id="120" creationId="{162DF986-782C-0D43-A20D-C8D26EE7F187}"/>
          </ac:spMkLst>
        </pc:spChg>
        <pc:spChg chg="mod">
          <ac:chgData name="Axel Maille" userId="065ad68c099279a8" providerId="LiveId" clId="{87461F4C-42E2-1542-BF11-90E10F6950BC}" dt="2020-08-19T22:56:05.423" v="100" actId="207"/>
          <ac:spMkLst>
            <pc:docMk/>
            <pc:sldMk cId="1023784207" sldId="256"/>
            <ac:spMk id="135" creationId="{00000000-0000-0000-0000-000000000000}"/>
          </ac:spMkLst>
        </pc:spChg>
        <pc:spChg chg="mod">
          <ac:chgData name="Axel Maille" userId="065ad68c099279a8" providerId="LiveId" clId="{87461F4C-42E2-1542-BF11-90E10F6950BC}" dt="2020-08-19T22:57:42.945" v="123" actId="108"/>
          <ac:spMkLst>
            <pc:docMk/>
            <pc:sldMk cId="1023784207" sldId="256"/>
            <ac:spMk id="138" creationId="{00000000-0000-0000-0000-000000000000}"/>
          </ac:spMkLst>
        </pc:spChg>
        <pc:spChg chg="mod">
          <ac:chgData name="Axel Maille" userId="065ad68c099279a8" providerId="LiveId" clId="{87461F4C-42E2-1542-BF11-90E10F6950BC}" dt="2020-08-19T22:56:23.704" v="105" actId="207"/>
          <ac:spMkLst>
            <pc:docMk/>
            <pc:sldMk cId="1023784207" sldId="256"/>
            <ac:spMk id="157" creationId="{00000000-0000-0000-0000-000000000000}"/>
          </ac:spMkLst>
        </pc:spChg>
        <pc:cxnChg chg="mod">
          <ac:chgData name="Axel Maille" userId="065ad68c099279a8" providerId="LiveId" clId="{87461F4C-42E2-1542-BF11-90E10F6950BC}" dt="2020-08-19T22:56:12.241" v="102" actId="14100"/>
          <ac:cxnSpMkLst>
            <pc:docMk/>
            <pc:sldMk cId="1023784207" sldId="256"/>
            <ac:cxnSpMk id="70" creationId="{00000000-0000-0000-0000-000000000000}"/>
          </ac:cxnSpMkLst>
        </pc:cxnChg>
        <pc:cxnChg chg="mod">
          <ac:chgData name="Axel Maille" userId="065ad68c099279a8" providerId="LiveId" clId="{87461F4C-42E2-1542-BF11-90E10F6950BC}" dt="2020-08-19T22:56:07.943" v="101" actId="14100"/>
          <ac:cxnSpMkLst>
            <pc:docMk/>
            <pc:sldMk cId="1023784207" sldId="256"/>
            <ac:cxnSpMk id="136" creationId="{00000000-0000-0000-0000-000000000000}"/>
          </ac:cxnSpMkLst>
        </pc:cxnChg>
        <pc:cxnChg chg="mod">
          <ac:chgData name="Axel Maille" userId="065ad68c099279a8" providerId="LiveId" clId="{87461F4C-42E2-1542-BF11-90E10F6950BC}" dt="2020-08-19T22:56:27.206" v="106" actId="14100"/>
          <ac:cxnSpMkLst>
            <pc:docMk/>
            <pc:sldMk cId="1023784207" sldId="256"/>
            <ac:cxnSpMk id="158"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20/08/2020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20/08/2020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20/08/2020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B1732C6-C897-5A4F-8B16-A3ABBCB79692}" type="datetimeFigureOut">
              <a:rPr lang="fr-FR" smtClean="0"/>
              <a:t>20/08/2020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B1732C6-C897-5A4F-8B16-A3ABBCB79692}" type="datetimeFigureOut">
              <a:rPr lang="fr-FR" smtClean="0"/>
              <a:t>20/08/2020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1732C6-C897-5A4F-8B16-A3ABBCB79692}" type="datetimeFigureOut">
              <a:rPr lang="fr-FR" smtClean="0"/>
              <a:t>20/08/2020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B1732C6-C897-5A4F-8B16-A3ABBCB79692}" type="datetimeFigureOut">
              <a:rPr lang="fr-FR" smtClean="0"/>
              <a:t>20/08/2020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EB1732C6-C897-5A4F-8B16-A3ABBCB79692}" type="datetimeFigureOut">
              <a:rPr lang="fr-FR" smtClean="0"/>
              <a:t>20/08/2020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732C6-C897-5A4F-8B16-A3ABBCB79692}" type="datetimeFigureOut">
              <a:rPr lang="fr-FR" smtClean="0"/>
              <a:t>20/08/2020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1732C6-C897-5A4F-8B16-A3ABBCB79692}" type="datetimeFigureOut">
              <a:rPr lang="fr-FR" smtClean="0"/>
              <a:t>20/08/2020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1732C6-C897-5A4F-8B16-A3ABBCB79692}" type="datetimeFigureOut">
              <a:rPr lang="fr-FR" smtClean="0"/>
              <a:t>20/08/2020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D001025-53A3-6648-B924-C11AF54CBFD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B1732C6-C897-5A4F-8B16-A3ABBCB79692}" type="datetimeFigureOut">
              <a:rPr lang="fr-FR" smtClean="0"/>
              <a:t>20/08/2020</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D001025-53A3-6648-B924-C11AF54CBFD8}" type="slidenum">
              <a:rPr lang="fr-FR" smtClean="0"/>
              <a:t>‹N°›</a:t>
            </a:fld>
            <a:endParaRPr lang="fr-FR"/>
          </a:p>
        </p:txBody>
      </p:sp>
    </p:spTree>
    <p:extLst>
      <p:ext uri="{BB962C8B-B14F-4D97-AF65-F5344CB8AC3E}">
        <p14:creationId xmlns:p14="http://schemas.microsoft.com/office/powerpoint/2010/main" val="163353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742739" cy="10691813"/>
          </a:xfrm>
          <a:prstGeom prst="rect">
            <a:avLst/>
          </a:prstGeom>
          <a:solidFill>
            <a:schemeClr val="bg1">
              <a:lumMod val="9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p:cNvSpPr/>
          <p:nvPr/>
        </p:nvSpPr>
        <p:spPr>
          <a:xfrm>
            <a:off x="5235186" y="1549"/>
            <a:ext cx="2331459" cy="10691813"/>
          </a:xfrm>
          <a:prstGeom prst="rect">
            <a:avLst/>
          </a:prstGeom>
          <a:solidFill>
            <a:schemeClr val="accent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TextBox 22"/>
          <p:cNvSpPr txBox="1"/>
          <p:nvPr/>
        </p:nvSpPr>
        <p:spPr>
          <a:xfrm>
            <a:off x="132085" y="3323976"/>
            <a:ext cx="1481562" cy="2970044"/>
          </a:xfrm>
          <a:prstGeom prst="rect">
            <a:avLst/>
          </a:prstGeom>
          <a:noFill/>
        </p:spPr>
        <p:txBody>
          <a:bodyPr wrap="square" rtlCol="0">
            <a:spAutoFit/>
          </a:bodyPr>
          <a:lstStyle/>
          <a:p>
            <a:pPr algn="ctr" defTabSz="685800">
              <a:defRPr/>
            </a:pPr>
            <a:r>
              <a:rPr lang="de-DE" sz="1100" dirty="0">
                <a:solidFill>
                  <a:srgbClr val="333F4F"/>
                </a:solidFill>
              </a:rPr>
              <a:t>Beschreiben Sie in wenigen Zeilen Ihre Schlüsselqualifikationen für die Position und Ihre Karriereziele. Sie können sie mit Aufzählungszeichen formatieren oder als Volltext belassen. Dieser Bereich kann als Beginn einer Einführung in Ihr Anschreiben dienen. Seien Sie spezifisch, einfallsreich und zeigen Sie Ihr berufliches Potenzial.</a:t>
            </a:r>
            <a:endParaRPr lang="fr-FR" sz="1100" dirty="0">
              <a:solidFill>
                <a:srgbClr val="333F4F"/>
              </a:solidFill>
              <a:latin typeface="+mj-lt"/>
              <a:ea typeface="Antonio" charset="0"/>
              <a:cs typeface="Antonio" charset="0"/>
            </a:endParaRPr>
          </a:p>
        </p:txBody>
      </p:sp>
      <p:sp>
        <p:nvSpPr>
          <p:cNvPr id="8" name="ZoneTexte 7"/>
          <p:cNvSpPr txBox="1"/>
          <p:nvPr/>
        </p:nvSpPr>
        <p:spPr>
          <a:xfrm>
            <a:off x="132084" y="1669068"/>
            <a:ext cx="1424780" cy="553998"/>
          </a:xfrm>
          <a:prstGeom prst="rect">
            <a:avLst/>
          </a:prstGeom>
          <a:noFill/>
        </p:spPr>
        <p:txBody>
          <a:bodyPr wrap="square" rtlCol="0">
            <a:spAutoFit/>
          </a:bodyPr>
          <a:lstStyle/>
          <a:p>
            <a:pPr algn="ctr"/>
            <a:r>
              <a:rPr lang="fr-FR" sz="1400" dirty="0" err="1">
                <a:solidFill>
                  <a:srgbClr val="333F4F"/>
                </a:solidFill>
              </a:rPr>
              <a:t>Achill</a:t>
            </a:r>
            <a:endParaRPr lang="fr-FR" sz="1400" dirty="0">
              <a:solidFill>
                <a:srgbClr val="333F4F"/>
              </a:solidFill>
            </a:endParaRPr>
          </a:p>
          <a:p>
            <a:pPr algn="ctr"/>
            <a:r>
              <a:rPr lang="fr-FR" sz="1600" b="1" dirty="0">
                <a:solidFill>
                  <a:srgbClr val="333F4F"/>
                </a:solidFill>
              </a:rPr>
              <a:t>OTTO</a:t>
            </a:r>
          </a:p>
        </p:txBody>
      </p:sp>
      <p:sp>
        <p:nvSpPr>
          <p:cNvPr id="9" name="Rectangle 8"/>
          <p:cNvSpPr/>
          <p:nvPr/>
        </p:nvSpPr>
        <p:spPr>
          <a:xfrm>
            <a:off x="278752" y="2935231"/>
            <a:ext cx="1097993" cy="338554"/>
          </a:xfrm>
          <a:prstGeom prst="rect">
            <a:avLst/>
          </a:prstGeom>
        </p:spPr>
        <p:txBody>
          <a:bodyPr wrap="none">
            <a:spAutoFit/>
          </a:bodyPr>
          <a:lstStyle/>
          <a:p>
            <a:pPr marL="12699"/>
            <a:r>
              <a:rPr lang="de-DE" sz="1600" dirty="0">
                <a:latin typeface="+mj-lt"/>
              </a:rPr>
              <a:t>PRO ZIELE.</a:t>
            </a:r>
          </a:p>
        </p:txBody>
      </p:sp>
      <p:sp>
        <p:nvSpPr>
          <p:cNvPr id="11" name="Rectangle 10"/>
          <p:cNvSpPr/>
          <p:nvPr/>
        </p:nvSpPr>
        <p:spPr>
          <a:xfrm>
            <a:off x="5467633" y="761092"/>
            <a:ext cx="1799442" cy="338554"/>
          </a:xfrm>
          <a:prstGeom prst="rect">
            <a:avLst/>
          </a:prstGeom>
        </p:spPr>
        <p:txBody>
          <a:bodyPr wrap="square">
            <a:spAutoFit/>
          </a:bodyPr>
          <a:lstStyle/>
          <a:p>
            <a:pPr algn="ctr"/>
            <a:r>
              <a:rPr lang="de-DE" sz="1600" dirty="0">
                <a:solidFill>
                  <a:schemeClr val="bg1"/>
                </a:solidFill>
              </a:rPr>
              <a:t>KOMPETENZEN</a:t>
            </a:r>
          </a:p>
        </p:txBody>
      </p:sp>
      <p:sp>
        <p:nvSpPr>
          <p:cNvPr id="13" name="Rectangle 12"/>
          <p:cNvSpPr/>
          <p:nvPr/>
        </p:nvSpPr>
        <p:spPr>
          <a:xfrm>
            <a:off x="2359813" y="197744"/>
            <a:ext cx="1877437" cy="338554"/>
          </a:xfrm>
          <a:prstGeom prst="rect">
            <a:avLst/>
          </a:prstGeom>
        </p:spPr>
        <p:txBody>
          <a:bodyPr wrap="none">
            <a:spAutoFit/>
          </a:bodyPr>
          <a:lstStyle/>
          <a:p>
            <a:r>
              <a:rPr lang="de-DE" sz="1600" dirty="0"/>
              <a:t>BERUFSERFAHRUNG</a:t>
            </a:r>
          </a:p>
        </p:txBody>
      </p:sp>
      <p:sp>
        <p:nvSpPr>
          <p:cNvPr id="15" name="Rectangle 14"/>
          <p:cNvSpPr/>
          <p:nvPr/>
        </p:nvSpPr>
        <p:spPr>
          <a:xfrm>
            <a:off x="2356468" y="8005195"/>
            <a:ext cx="1297150" cy="338554"/>
          </a:xfrm>
          <a:prstGeom prst="rect">
            <a:avLst/>
          </a:prstGeom>
        </p:spPr>
        <p:txBody>
          <a:bodyPr wrap="none">
            <a:spAutoFit/>
          </a:bodyPr>
          <a:lstStyle/>
          <a:p>
            <a:r>
              <a:rPr lang="de-DE" sz="1600" dirty="0"/>
              <a:t>AUSBILDUNG</a:t>
            </a:r>
            <a:endParaRPr lang="fr-FR" sz="1600" dirty="0">
              <a:latin typeface="+mj-lt"/>
            </a:endParaRPr>
          </a:p>
        </p:txBody>
      </p:sp>
      <p:sp>
        <p:nvSpPr>
          <p:cNvPr id="16" name="TextBox 185"/>
          <p:cNvSpPr txBox="1"/>
          <p:nvPr/>
        </p:nvSpPr>
        <p:spPr>
          <a:xfrm>
            <a:off x="1932599" y="728288"/>
            <a:ext cx="3122634" cy="6655668"/>
          </a:xfrm>
          <a:prstGeom prst="rect">
            <a:avLst/>
          </a:prstGeom>
          <a:noFill/>
        </p:spPr>
        <p:txBody>
          <a:bodyPr wrap="square" rtlCol="0">
            <a:spAutoFit/>
          </a:bodyPr>
          <a:lstStyle/>
          <a:p>
            <a:pPr algn="r"/>
            <a:r>
              <a:rPr lang="en-US" sz="1100" b="1" dirty="0">
                <a:solidFill>
                  <a:schemeClr val="bg1">
                    <a:lumMod val="50000"/>
                  </a:schemeClr>
                </a:solidFill>
              </a:rPr>
              <a:t>Berlin, </a:t>
            </a:r>
            <a:r>
              <a:rPr lang="de-DE" sz="1100" b="1" dirty="0">
                <a:solidFill>
                  <a:schemeClr val="bg1">
                    <a:lumMod val="50000"/>
                  </a:schemeClr>
                </a:solidFill>
              </a:rPr>
              <a:t>Deutschland</a:t>
            </a:r>
            <a:r>
              <a:rPr lang="en-US" sz="1100" b="1" dirty="0">
                <a:solidFill>
                  <a:schemeClr val="bg1">
                    <a:lumMod val="50000"/>
                  </a:schemeClr>
                </a:solidFill>
              </a:rPr>
              <a:t> </a:t>
            </a:r>
            <a:r>
              <a:rPr lang="en-US" sz="1100" b="1" dirty="0">
                <a:solidFill>
                  <a:schemeClr val="tx1">
                    <a:lumMod val="65000"/>
                    <a:lumOff val="35000"/>
                  </a:schemeClr>
                </a:solidFill>
              </a:rPr>
              <a:t>2010-2012</a:t>
            </a:r>
          </a:p>
          <a:p>
            <a:pPr algn="r"/>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a:spcBef>
                <a:spcPts val="300"/>
              </a:spcBef>
            </a:pPr>
            <a:endParaRPr lang="fr-FR" sz="1100" dirty="0">
              <a:solidFill>
                <a:schemeClr val="tx1">
                  <a:lumMod val="50000"/>
                  <a:lumOff val="50000"/>
                </a:schemeClr>
              </a:solidFill>
              <a:ea typeface="Times New Roman" charset="0"/>
              <a:cs typeface="Times New Roman" charset="0"/>
            </a:endParaRPr>
          </a:p>
          <a:p>
            <a:pPr algn="r"/>
            <a:r>
              <a:rPr lang="en-US" sz="1100" b="1" dirty="0">
                <a:solidFill>
                  <a:schemeClr val="bg1">
                    <a:lumMod val="50000"/>
                  </a:schemeClr>
                </a:solidFill>
              </a:rPr>
              <a:t>Berlin, </a:t>
            </a:r>
            <a:r>
              <a:rPr lang="de-DE" sz="1100" b="1" dirty="0">
                <a:solidFill>
                  <a:schemeClr val="bg1">
                    <a:lumMod val="50000"/>
                  </a:schemeClr>
                </a:solidFill>
              </a:rPr>
              <a:t>Deutschland</a:t>
            </a:r>
            <a:r>
              <a:rPr lang="en-US" sz="1100" b="1" dirty="0">
                <a:solidFill>
                  <a:schemeClr val="bg1">
                    <a:lumMod val="50000"/>
                  </a:schemeClr>
                </a:solidFill>
              </a:rPr>
              <a:t> </a:t>
            </a:r>
            <a:r>
              <a:rPr lang="en-US" sz="1100" b="1" dirty="0">
                <a:solidFill>
                  <a:schemeClr val="tx1">
                    <a:lumMod val="65000"/>
                    <a:lumOff val="35000"/>
                  </a:schemeClr>
                </a:solidFill>
              </a:rPr>
              <a:t>2010-2012</a:t>
            </a:r>
          </a:p>
          <a:p>
            <a:pPr algn="r"/>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a:spcBef>
                <a:spcPts val="300"/>
              </a:spcBef>
            </a:pPr>
            <a:endParaRPr lang="fr-FR" sz="1100" dirty="0">
              <a:solidFill>
                <a:schemeClr val="tx1">
                  <a:lumMod val="50000"/>
                  <a:lumOff val="50000"/>
                </a:schemeClr>
              </a:solidFill>
              <a:ea typeface="Times New Roman" charset="0"/>
              <a:cs typeface="Times New Roman" charset="0"/>
            </a:endParaRPr>
          </a:p>
          <a:p>
            <a:pPr algn="r"/>
            <a:r>
              <a:rPr lang="en-US" sz="1100" b="1" dirty="0">
                <a:solidFill>
                  <a:schemeClr val="bg1">
                    <a:lumMod val="50000"/>
                  </a:schemeClr>
                </a:solidFill>
              </a:rPr>
              <a:t>Berlin, </a:t>
            </a:r>
            <a:r>
              <a:rPr lang="de-DE" sz="1100" b="1" dirty="0">
                <a:solidFill>
                  <a:schemeClr val="bg1">
                    <a:lumMod val="50000"/>
                  </a:schemeClr>
                </a:solidFill>
              </a:rPr>
              <a:t>Deutschland</a:t>
            </a:r>
            <a:r>
              <a:rPr lang="en-US" sz="1100" b="1" dirty="0">
                <a:solidFill>
                  <a:schemeClr val="bg1">
                    <a:lumMod val="50000"/>
                  </a:schemeClr>
                </a:solidFill>
              </a:rPr>
              <a:t> </a:t>
            </a:r>
            <a:r>
              <a:rPr lang="en-US" sz="1100" b="1" dirty="0">
                <a:solidFill>
                  <a:schemeClr val="tx1">
                    <a:lumMod val="65000"/>
                    <a:lumOff val="35000"/>
                  </a:schemeClr>
                </a:solidFill>
              </a:rPr>
              <a:t>2010-2012</a:t>
            </a:r>
          </a:p>
          <a:p>
            <a:pPr algn="r"/>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a:spcBef>
                <a:spcPts val="300"/>
              </a:spcBef>
            </a:pPr>
            <a:endParaRPr lang="fr-FR" sz="1100" dirty="0">
              <a:solidFill>
                <a:schemeClr val="tx1">
                  <a:lumMod val="50000"/>
                  <a:lumOff val="50000"/>
                </a:schemeClr>
              </a:solidFill>
              <a:ea typeface="Times New Roman" charset="0"/>
              <a:cs typeface="Times New Roman" charset="0"/>
            </a:endParaRPr>
          </a:p>
          <a:p>
            <a:pPr algn="r"/>
            <a:r>
              <a:rPr lang="en-US" sz="1100" b="1" dirty="0">
                <a:solidFill>
                  <a:schemeClr val="bg1">
                    <a:lumMod val="50000"/>
                  </a:schemeClr>
                </a:solidFill>
              </a:rPr>
              <a:t>Berlin, </a:t>
            </a:r>
            <a:r>
              <a:rPr lang="de-DE" sz="1100" b="1" dirty="0">
                <a:solidFill>
                  <a:schemeClr val="bg1">
                    <a:lumMod val="50000"/>
                  </a:schemeClr>
                </a:solidFill>
              </a:rPr>
              <a:t>Deutschland</a:t>
            </a:r>
            <a:r>
              <a:rPr lang="en-US" sz="1100" b="1" dirty="0">
                <a:solidFill>
                  <a:schemeClr val="bg1">
                    <a:lumMod val="50000"/>
                  </a:schemeClr>
                </a:solidFill>
              </a:rPr>
              <a:t> </a:t>
            </a:r>
            <a:r>
              <a:rPr lang="en-US" sz="1100" b="1" dirty="0">
                <a:solidFill>
                  <a:schemeClr val="tx1">
                    <a:lumMod val="65000"/>
                    <a:lumOff val="35000"/>
                  </a:schemeClr>
                </a:solidFill>
              </a:rPr>
              <a:t>2010-2012</a:t>
            </a:r>
          </a:p>
          <a:p>
            <a:pPr algn="r"/>
            <a:r>
              <a:rPr lang="en-US" sz="1100" b="1" dirty="0">
                <a:solidFill>
                  <a:schemeClr val="tx1">
                    <a:lumMod val="65000"/>
                    <a:lumOff val="35000"/>
                  </a:schemeClr>
                </a:solidFill>
              </a:rPr>
              <a:t>Poste </a:t>
            </a:r>
            <a:r>
              <a:rPr lang="en-US" sz="1100" b="1" dirty="0">
                <a:solidFill>
                  <a:schemeClr val="tx1">
                    <a:lumMod val="65000"/>
                    <a:lumOff val="35000"/>
                  </a:schemeClr>
                </a:solidFill>
                <a:sym typeface="Wingdings"/>
              </a:rPr>
              <a:t>  Nom de la </a:t>
            </a:r>
            <a:r>
              <a:rPr lang="en-US" sz="1100" b="1" dirty="0" err="1">
                <a:solidFill>
                  <a:schemeClr val="tx1">
                    <a:lumMod val="65000"/>
                    <a:lumOff val="35000"/>
                  </a:schemeClr>
                </a:solidFill>
                <a:sym typeface="Wingdings"/>
              </a:rPr>
              <a:t>société</a:t>
            </a:r>
            <a:endParaRPr lang="en-US" sz="1100" b="1" dirty="0">
              <a:solidFill>
                <a:schemeClr val="tx1">
                  <a:lumMod val="65000"/>
                  <a:lumOff val="35000"/>
                </a:schemeClr>
              </a:solidFill>
              <a:sym typeface="Wingdings"/>
            </a:endParaRP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die </a:t>
            </a:r>
            <a:r>
              <a:rPr lang="fr-FR" sz="1100" dirty="0" err="1">
                <a:solidFill>
                  <a:schemeClr val="tx1">
                    <a:lumMod val="50000"/>
                    <a:lumOff val="50000"/>
                  </a:schemeClr>
                </a:solidFill>
              </a:rPr>
              <a:t>Positionen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hier </a:t>
            </a:r>
            <a:r>
              <a:rPr lang="fr-FR" sz="1100" dirty="0" err="1">
                <a:solidFill>
                  <a:schemeClr val="tx1">
                    <a:lumMod val="50000"/>
                    <a:lumOff val="50000"/>
                  </a:schemeClr>
                </a:solidFill>
              </a:rPr>
              <a:t>innehatten</a:t>
            </a:r>
            <a:r>
              <a:rPr lang="fr-FR" sz="1100" dirty="0">
                <a:solidFill>
                  <a:schemeClr val="tx1">
                    <a:lumMod val="50000"/>
                    <a:lumOff val="50000"/>
                  </a:schemeClr>
                </a:solidFill>
              </a:rPr>
              <a:t>. </a:t>
            </a: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auch</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Aufgaben</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die </a:t>
            </a:r>
            <a:r>
              <a:rPr lang="fr-FR" sz="1100" dirty="0" err="1">
                <a:solidFill>
                  <a:schemeClr val="tx1">
                    <a:lumMod val="50000"/>
                    <a:lumOff val="50000"/>
                  </a:schemeClr>
                </a:solidFill>
              </a:rPr>
              <a:t>Anzahl</a:t>
            </a:r>
            <a:r>
              <a:rPr lang="fr-FR" sz="1100" dirty="0">
                <a:solidFill>
                  <a:schemeClr val="tx1">
                    <a:lumMod val="50000"/>
                    <a:lumOff val="50000"/>
                  </a:schemeClr>
                </a:solidFill>
              </a:rPr>
              <a:t> der </a:t>
            </a:r>
            <a:r>
              <a:rPr lang="fr-FR" sz="1100" dirty="0" err="1">
                <a:solidFill>
                  <a:schemeClr val="tx1">
                    <a:lumMod val="50000"/>
                    <a:lumOff val="50000"/>
                  </a:schemeClr>
                </a:solidFill>
              </a:rPr>
              <a:t>Personen</a:t>
            </a:r>
            <a:r>
              <a:rPr lang="fr-FR" sz="1100" dirty="0">
                <a:solidFill>
                  <a:schemeClr val="tx1">
                    <a:lumMod val="50000"/>
                    <a:lumOff val="50000"/>
                  </a:schemeClr>
                </a:solidFill>
              </a:rPr>
              <a:t>, die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beaufsichtigen</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versuchen</a:t>
            </a:r>
            <a:r>
              <a:rPr lang="fr-FR" sz="1100" dirty="0">
                <a:solidFill>
                  <a:schemeClr val="tx1">
                    <a:lumMod val="50000"/>
                    <a:lumOff val="50000"/>
                  </a:schemeClr>
                </a:solidFill>
              </a:rPr>
              <a:t> </a:t>
            </a:r>
            <a:r>
              <a:rPr lang="fr-FR" sz="1100" dirty="0" err="1">
                <a:solidFill>
                  <a:schemeClr val="tx1">
                    <a:lumMod val="50000"/>
                    <a:lumOff val="50000"/>
                  </a:schemeClr>
                </a:solidFill>
              </a:rPr>
              <a:t>können</a:t>
            </a:r>
            <a:r>
              <a:rPr lang="fr-FR" sz="1100" dirty="0">
                <a:solidFill>
                  <a:schemeClr val="tx1">
                    <a:lumMod val="50000"/>
                    <a:lumOff val="50000"/>
                  </a:schemeClr>
                </a:solidFill>
              </a:rPr>
              <a:t>, die </a:t>
            </a:r>
            <a:r>
              <a:rPr lang="fr-FR" sz="1100" dirty="0" err="1">
                <a:solidFill>
                  <a:schemeClr val="tx1">
                    <a:lumMod val="50000"/>
                    <a:lumOff val="50000"/>
                  </a:schemeClr>
                </a:solidFill>
              </a:rPr>
              <a:t>erzielten</a:t>
            </a:r>
            <a:r>
              <a:rPr lang="fr-FR" sz="1100" dirty="0">
                <a:solidFill>
                  <a:schemeClr val="tx1">
                    <a:lumMod val="50000"/>
                    <a:lumOff val="50000"/>
                  </a:schemeClr>
                </a:solidFill>
              </a:rPr>
              <a:t> </a:t>
            </a:r>
            <a:r>
              <a:rPr lang="fr-FR" sz="1100" dirty="0" err="1">
                <a:solidFill>
                  <a:schemeClr val="tx1">
                    <a:lumMod val="50000"/>
                    <a:lumOff val="50000"/>
                  </a:schemeClr>
                </a:solidFill>
              </a:rPr>
              <a:t>Ergebnisse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präsentieren</a:t>
            </a:r>
            <a:r>
              <a:rPr lang="fr-FR" sz="1100" dirty="0">
                <a:solidFill>
                  <a:schemeClr val="tx1">
                    <a:lumMod val="50000"/>
                    <a:lumOff val="50000"/>
                  </a:schemeClr>
                </a:solidFill>
              </a:rPr>
              <a:t>, </a:t>
            </a:r>
            <a:r>
              <a:rPr lang="fr-FR" sz="1100" dirty="0" err="1">
                <a:solidFill>
                  <a:schemeClr val="tx1">
                    <a:lumMod val="50000"/>
                    <a:lumOff val="50000"/>
                  </a:schemeClr>
                </a:solidFill>
              </a:rPr>
              <a:t>zögern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nicht</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zu</a:t>
            </a:r>
            <a:r>
              <a:rPr lang="fr-FR" sz="1100" dirty="0">
                <a:solidFill>
                  <a:schemeClr val="tx1">
                    <a:lumMod val="50000"/>
                    <a:lumOff val="50000"/>
                  </a:schemeClr>
                </a:solidFill>
              </a:rPr>
              <a:t> </a:t>
            </a:r>
            <a:r>
              <a:rPr lang="fr-FR" sz="1100" dirty="0" err="1">
                <a:solidFill>
                  <a:schemeClr val="tx1">
                    <a:lumMod val="50000"/>
                    <a:lumOff val="50000"/>
                  </a:schemeClr>
                </a:solidFill>
              </a:rPr>
              <a:t>quantifizieren</a:t>
            </a:r>
            <a:r>
              <a:rPr lang="fr-FR" sz="1100" dirty="0">
                <a:solidFill>
                  <a:schemeClr val="tx1">
                    <a:lumMod val="50000"/>
                    <a:lumOff val="50000"/>
                  </a:schemeClr>
                </a:solidFill>
              </a:rPr>
              <a:t>.</a:t>
            </a:r>
          </a:p>
          <a:p>
            <a:pPr algn="r">
              <a:spcBef>
                <a:spcPts val="300"/>
              </a:spcBef>
            </a:pPr>
            <a:endParaRPr lang="fr-FR" sz="1100" dirty="0">
              <a:solidFill>
                <a:schemeClr val="tx1">
                  <a:lumMod val="50000"/>
                  <a:lumOff val="50000"/>
                </a:schemeClr>
              </a:solidFill>
              <a:ea typeface="Times New Roman" charset="0"/>
              <a:cs typeface="Times New Roman" charset="0"/>
            </a:endParaRPr>
          </a:p>
          <a:p>
            <a:pPr algn="r">
              <a:spcBef>
                <a:spcPts val="300"/>
              </a:spcBef>
            </a:pPr>
            <a:endParaRPr lang="fr-FR" sz="1100" dirty="0">
              <a:solidFill>
                <a:schemeClr val="tx1">
                  <a:lumMod val="50000"/>
                  <a:lumOff val="50000"/>
                </a:schemeClr>
              </a:solidFill>
              <a:ea typeface="Times New Roman" charset="0"/>
              <a:cs typeface="Times New Roman" charset="0"/>
            </a:endParaRPr>
          </a:p>
        </p:txBody>
      </p:sp>
      <p:sp>
        <p:nvSpPr>
          <p:cNvPr id="17" name="TextBox 1479"/>
          <p:cNvSpPr txBox="1"/>
          <p:nvPr/>
        </p:nvSpPr>
        <p:spPr>
          <a:xfrm>
            <a:off x="1908825" y="8454192"/>
            <a:ext cx="3034199" cy="2046714"/>
          </a:xfrm>
          <a:prstGeom prst="rect">
            <a:avLst/>
          </a:prstGeom>
          <a:noFill/>
        </p:spPr>
        <p:txBody>
          <a:bodyPr wrap="square" rtlCol="0">
            <a:spAutoFit/>
          </a:bodyPr>
          <a:lstStyle/>
          <a:p>
            <a:pPr lvl="0" algn="r" defTabSz="685800">
              <a:defRPr/>
            </a:pPr>
            <a:r>
              <a:rPr lang="de-DE" sz="1200" b="1" dirty="0">
                <a:solidFill>
                  <a:srgbClr val="C44E2F"/>
                </a:solidFill>
              </a:rPr>
              <a:t>AUSBILDUNG</a:t>
            </a:r>
            <a:r>
              <a:rPr lang="de-DE" sz="1200" b="1" dirty="0">
                <a:solidFill>
                  <a:schemeClr val="tx1">
                    <a:lumMod val="50000"/>
                    <a:lumOff val="50000"/>
                  </a:schemeClr>
                </a:solidFill>
                <a:latin typeface="Calibri" panose="020F0502020204030204" pitchFamily="34" charset="0"/>
                <a:cs typeface="Calibri" panose="020F0502020204030204" pitchFamily="34" charset="0"/>
              </a:rPr>
              <a:t> </a:t>
            </a:r>
            <a:r>
              <a:rPr lang="de-DE" sz="1200" b="1" dirty="0">
                <a:solidFill>
                  <a:srgbClr val="333F4F"/>
                </a:solidFill>
                <a:latin typeface="Calibri" panose="020F0502020204030204" pitchFamily="34" charset="0"/>
                <a:cs typeface="Calibri" panose="020F0502020204030204" pitchFamily="34" charset="0"/>
              </a:rPr>
              <a:t>| 2000 – 2003</a:t>
            </a: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lvl="0" algn="r" defTabSz="685800">
              <a:defRPr/>
            </a:pPr>
            <a:r>
              <a:rPr lang="de-DE" sz="1200" b="1" dirty="0">
                <a:solidFill>
                  <a:srgbClr val="C44E2F"/>
                </a:solidFill>
              </a:rPr>
              <a:t>AUSBILDUNG</a:t>
            </a:r>
            <a:r>
              <a:rPr lang="de-DE" sz="1200" b="1" dirty="0">
                <a:solidFill>
                  <a:schemeClr val="tx1">
                    <a:lumMod val="50000"/>
                    <a:lumOff val="50000"/>
                  </a:schemeClr>
                </a:solidFill>
                <a:latin typeface="Calibri" panose="020F0502020204030204" pitchFamily="34" charset="0"/>
                <a:cs typeface="Calibri" panose="020F0502020204030204" pitchFamily="34" charset="0"/>
              </a:rPr>
              <a:t> </a:t>
            </a:r>
            <a:r>
              <a:rPr lang="de-DE" sz="1200" b="1" dirty="0">
                <a:solidFill>
                  <a:srgbClr val="333F4F"/>
                </a:solidFill>
                <a:latin typeface="Calibri" panose="020F0502020204030204" pitchFamily="34" charset="0"/>
                <a:cs typeface="Calibri" panose="020F0502020204030204" pitchFamily="34" charset="0"/>
              </a:rPr>
              <a:t>| 2000 – 2003</a:t>
            </a:r>
          </a:p>
          <a:p>
            <a:pPr algn="r" defTabSz="685800">
              <a:defRPr/>
            </a:pPr>
            <a:r>
              <a:rPr lang="fr-FR" sz="1100" dirty="0" err="1">
                <a:solidFill>
                  <a:schemeClr val="tx1">
                    <a:lumMod val="50000"/>
                    <a:lumOff val="50000"/>
                  </a:schemeClr>
                </a:solidFill>
              </a:rPr>
              <a:t>Beschreiben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in </a:t>
            </a:r>
            <a:r>
              <a:rPr lang="fr-FR" sz="1100" dirty="0" err="1">
                <a:solidFill>
                  <a:schemeClr val="tx1">
                    <a:lumMod val="50000"/>
                    <a:lumOff val="50000"/>
                  </a:schemeClr>
                </a:solidFill>
              </a:rPr>
              <a:t>einer</a:t>
            </a:r>
            <a:r>
              <a:rPr lang="fr-FR" sz="1100" dirty="0">
                <a:solidFill>
                  <a:schemeClr val="tx1">
                    <a:lumMod val="50000"/>
                    <a:lumOff val="50000"/>
                  </a:schemeClr>
                </a:solidFill>
              </a:rPr>
              <a:t> </a:t>
            </a:r>
            <a:r>
              <a:rPr lang="fr-FR" sz="1100" dirty="0" err="1">
                <a:solidFill>
                  <a:schemeClr val="tx1">
                    <a:lumMod val="50000"/>
                    <a:lumOff val="50000"/>
                  </a:schemeClr>
                </a:solidFill>
              </a:rPr>
              <a:t>Zeile</a:t>
            </a:r>
            <a:r>
              <a:rPr lang="fr-FR" sz="1100" dirty="0">
                <a:solidFill>
                  <a:schemeClr val="tx1">
                    <a:lumMod val="50000"/>
                    <a:lumOff val="50000"/>
                  </a:schemeClr>
                </a:solidFill>
              </a:rPr>
              <a:t> die </a:t>
            </a:r>
            <a:r>
              <a:rPr lang="fr-FR" sz="1100" dirty="0" err="1">
                <a:solidFill>
                  <a:schemeClr val="tx1">
                    <a:lumMod val="50000"/>
                    <a:lumOff val="50000"/>
                  </a:schemeClr>
                </a:solidFill>
              </a:rPr>
              <a:t>Ziele</a:t>
            </a:r>
            <a:r>
              <a:rPr lang="fr-FR" sz="1100" dirty="0">
                <a:solidFill>
                  <a:schemeClr val="tx1">
                    <a:lumMod val="50000"/>
                    <a:lumOff val="50000"/>
                  </a:schemeClr>
                </a:solidFill>
              </a:rPr>
              <a:t> </a:t>
            </a:r>
            <a:r>
              <a:rPr lang="fr-FR" sz="1100" dirty="0" err="1">
                <a:solidFill>
                  <a:schemeClr val="tx1">
                    <a:lumMod val="50000"/>
                    <a:lumOff val="50000"/>
                  </a:schemeClr>
                </a:solidFill>
              </a:rPr>
              <a:t>und</a:t>
            </a:r>
            <a:r>
              <a:rPr lang="fr-FR" sz="1100" dirty="0">
                <a:solidFill>
                  <a:schemeClr val="tx1">
                    <a:lumMod val="50000"/>
                    <a:lumOff val="50000"/>
                  </a:schemeClr>
                </a:solidFill>
              </a:rPr>
              <a:t> </a:t>
            </a:r>
            <a:r>
              <a:rPr lang="fr-FR" sz="1100" dirty="0" err="1">
                <a:solidFill>
                  <a:schemeClr val="tx1">
                    <a:lumMod val="50000"/>
                    <a:lumOff val="50000"/>
                  </a:schemeClr>
                </a:solidFill>
              </a:rPr>
              <a:t>Besonderheiten</a:t>
            </a:r>
            <a:r>
              <a:rPr lang="fr-FR" sz="1100" dirty="0">
                <a:solidFill>
                  <a:schemeClr val="tx1">
                    <a:lumMod val="50000"/>
                    <a:lumOff val="50000"/>
                  </a:schemeClr>
                </a:solidFill>
              </a:rPr>
              <a:t> </a:t>
            </a:r>
            <a:r>
              <a:rPr lang="fr-FR" sz="1100" dirty="0" err="1">
                <a:solidFill>
                  <a:schemeClr val="tx1">
                    <a:lumMod val="50000"/>
                    <a:lumOff val="50000"/>
                  </a:schemeClr>
                </a:solidFill>
              </a:rPr>
              <a:t>dieser</a:t>
            </a:r>
            <a:r>
              <a:rPr lang="fr-FR" sz="1100" dirty="0">
                <a:solidFill>
                  <a:schemeClr val="tx1">
                    <a:lumMod val="50000"/>
                    <a:lumOff val="50000"/>
                  </a:schemeClr>
                </a:solidFill>
              </a:rPr>
              <a:t> </a:t>
            </a:r>
            <a:r>
              <a:rPr lang="fr-FR" sz="1100" dirty="0" err="1">
                <a:solidFill>
                  <a:schemeClr val="tx1">
                    <a:lumMod val="50000"/>
                    <a:lumOff val="50000"/>
                  </a:schemeClr>
                </a:solidFill>
              </a:rPr>
              <a:t>Schulung</a:t>
            </a:r>
            <a:r>
              <a:rPr lang="fr-FR" sz="1100" dirty="0">
                <a:solidFill>
                  <a:schemeClr val="tx1">
                    <a:lumMod val="50000"/>
                    <a:lumOff val="50000"/>
                  </a:schemeClr>
                </a:solidFill>
              </a:rPr>
              <a:t>. </a:t>
            </a:r>
            <a:r>
              <a:rPr lang="fr-FR" sz="1100" dirty="0" err="1">
                <a:solidFill>
                  <a:schemeClr val="tx1">
                    <a:lumMod val="50000"/>
                    <a:lumOff val="50000"/>
                  </a:schemeClr>
                </a:solidFill>
              </a:rPr>
              <a:t>Schreiben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Ihre</a:t>
            </a:r>
            <a:r>
              <a:rPr lang="fr-FR" sz="1100" dirty="0">
                <a:solidFill>
                  <a:schemeClr val="tx1">
                    <a:lumMod val="50000"/>
                    <a:lumOff val="50000"/>
                  </a:schemeClr>
                </a:solidFill>
              </a:rPr>
              <a:t> </a:t>
            </a:r>
            <a:r>
              <a:rPr lang="fr-FR" sz="1100" dirty="0" err="1">
                <a:solidFill>
                  <a:schemeClr val="tx1">
                    <a:lumMod val="50000"/>
                    <a:lumOff val="50000"/>
                  </a:schemeClr>
                </a:solidFill>
              </a:rPr>
              <a:t>Erwähnung</a:t>
            </a:r>
            <a:r>
              <a:rPr lang="fr-FR" sz="1100" dirty="0">
                <a:solidFill>
                  <a:schemeClr val="tx1">
                    <a:lumMod val="50000"/>
                    <a:lumOff val="50000"/>
                  </a:schemeClr>
                </a:solidFill>
              </a:rPr>
              <a:t>, </a:t>
            </a:r>
            <a:r>
              <a:rPr lang="fr-FR" sz="1100" dirty="0" err="1">
                <a:solidFill>
                  <a:schemeClr val="tx1">
                    <a:lumMod val="50000"/>
                    <a:lumOff val="50000"/>
                  </a:schemeClr>
                </a:solidFill>
              </a:rPr>
              <a:t>wenn</a:t>
            </a:r>
            <a:r>
              <a:rPr lang="fr-FR" sz="1100" dirty="0">
                <a:solidFill>
                  <a:schemeClr val="tx1">
                    <a:lumMod val="50000"/>
                    <a:lumOff val="50000"/>
                  </a:schemeClr>
                </a:solidFill>
              </a:rPr>
              <a:t> </a:t>
            </a:r>
            <a:r>
              <a:rPr lang="fr-FR" sz="1100" dirty="0" err="1">
                <a:solidFill>
                  <a:schemeClr val="tx1">
                    <a:lumMod val="50000"/>
                    <a:lumOff val="50000"/>
                  </a:schemeClr>
                </a:solidFill>
              </a:rPr>
              <a:t>Sie</a:t>
            </a:r>
            <a:r>
              <a:rPr lang="fr-FR" sz="1100" dirty="0">
                <a:solidFill>
                  <a:schemeClr val="tx1">
                    <a:lumMod val="50000"/>
                    <a:lumOff val="50000"/>
                  </a:schemeClr>
                </a:solidFill>
              </a:rPr>
              <a:t> </a:t>
            </a:r>
            <a:r>
              <a:rPr lang="fr-FR" sz="1100" dirty="0" err="1">
                <a:solidFill>
                  <a:schemeClr val="tx1">
                    <a:lumMod val="50000"/>
                    <a:lumOff val="50000"/>
                  </a:schemeClr>
                </a:solidFill>
              </a:rPr>
              <a:t>eine</a:t>
            </a:r>
            <a:r>
              <a:rPr lang="fr-FR" sz="1100" dirty="0">
                <a:solidFill>
                  <a:schemeClr val="tx1">
                    <a:lumMod val="50000"/>
                    <a:lumOff val="50000"/>
                  </a:schemeClr>
                </a:solidFill>
              </a:rPr>
              <a:t> </a:t>
            </a:r>
            <a:r>
              <a:rPr lang="fr-FR" sz="1100" dirty="0" err="1">
                <a:solidFill>
                  <a:schemeClr val="tx1">
                    <a:lumMod val="50000"/>
                    <a:lumOff val="50000"/>
                  </a:schemeClr>
                </a:solidFill>
              </a:rPr>
              <a:t>hatten</a:t>
            </a:r>
            <a:r>
              <a:rPr lang="fr-FR" sz="1100" dirty="0">
                <a:solidFill>
                  <a:schemeClr val="tx1">
                    <a:lumMod val="50000"/>
                    <a:lumOff val="50000"/>
                  </a:schemeClr>
                </a:solidFill>
              </a:rPr>
              <a:t>.</a:t>
            </a:r>
          </a:p>
          <a:p>
            <a:pPr algn="r" defTabSz="685800">
              <a:defRPr/>
            </a:pPr>
            <a:endParaRPr lang="fr-FR" sz="1100" dirty="0">
              <a:solidFill>
                <a:schemeClr val="tx1">
                  <a:lumMod val="50000"/>
                  <a:lumOff val="50000"/>
                </a:schemeClr>
              </a:solidFill>
            </a:endParaRPr>
          </a:p>
          <a:p>
            <a:pPr algn="r"/>
            <a:endParaRPr lang="fr-FR" sz="1100" dirty="0">
              <a:solidFill>
                <a:schemeClr val="tx1">
                  <a:lumMod val="65000"/>
                  <a:lumOff val="35000"/>
                </a:schemeClr>
              </a:solidFill>
              <a:latin typeface="+mj-lt"/>
            </a:endParaRPr>
          </a:p>
        </p:txBody>
      </p:sp>
      <p:sp>
        <p:nvSpPr>
          <p:cNvPr id="18" name="Rectangle 17"/>
          <p:cNvSpPr/>
          <p:nvPr/>
        </p:nvSpPr>
        <p:spPr>
          <a:xfrm>
            <a:off x="374933" y="7357114"/>
            <a:ext cx="947311" cy="338554"/>
          </a:xfrm>
          <a:prstGeom prst="rect">
            <a:avLst/>
          </a:prstGeom>
        </p:spPr>
        <p:txBody>
          <a:bodyPr wrap="none">
            <a:spAutoFit/>
          </a:bodyPr>
          <a:lstStyle/>
          <a:p>
            <a:r>
              <a:rPr lang="fr-FR" sz="1600" dirty="0">
                <a:latin typeface="+mj-lt"/>
              </a:rPr>
              <a:t>KONTAKT</a:t>
            </a:r>
          </a:p>
        </p:txBody>
      </p:sp>
      <p:sp>
        <p:nvSpPr>
          <p:cNvPr id="19" name="object 4"/>
          <p:cNvSpPr txBox="1"/>
          <p:nvPr/>
        </p:nvSpPr>
        <p:spPr>
          <a:xfrm>
            <a:off x="132084" y="7893127"/>
            <a:ext cx="1481563" cy="1976888"/>
          </a:xfrm>
          <a:prstGeom prst="rect">
            <a:avLst/>
          </a:prstGeom>
        </p:spPr>
        <p:txBody>
          <a:bodyPr vert="horz" wrap="square" lIns="0" tIns="0" rIns="0" bIns="0" rtlCol="0">
            <a:spAutoFit/>
          </a:bodyPr>
          <a:lstStyle/>
          <a:p>
            <a:pPr algn="ctr">
              <a:lnSpc>
                <a:spcPts val="1100"/>
              </a:lnSpc>
            </a:pPr>
            <a:r>
              <a:rPr lang="fr-FR" sz="1100" dirty="0">
                <a:solidFill>
                  <a:srgbClr val="333F4F"/>
                </a:solidFill>
                <a:cs typeface="Proxima Nova Rg"/>
              </a:rPr>
              <a:t>Adresse :</a:t>
            </a:r>
          </a:p>
          <a:p>
            <a:pPr algn="ctr">
              <a:lnSpc>
                <a:spcPts val="1100"/>
              </a:lnSpc>
            </a:pPr>
            <a:r>
              <a:rPr lang="de-DE" sz="1100" dirty="0">
                <a:solidFill>
                  <a:schemeClr val="tx1">
                    <a:lumMod val="65000"/>
                    <a:lumOff val="35000"/>
                  </a:schemeClr>
                </a:solidFill>
                <a:cs typeface="Times New Roman" charset="0"/>
              </a:rPr>
              <a:t>HAUPTSTRASSE 15, </a:t>
            </a:r>
          </a:p>
          <a:p>
            <a:pPr algn="ctr">
              <a:lnSpc>
                <a:spcPts val="1100"/>
              </a:lnSpc>
            </a:pPr>
            <a:r>
              <a:rPr lang="de-DE" sz="1100" dirty="0">
                <a:solidFill>
                  <a:schemeClr val="tx1">
                    <a:lumMod val="65000"/>
                    <a:lumOff val="35000"/>
                  </a:schemeClr>
                </a:solidFill>
                <a:cs typeface="Times New Roman" charset="0"/>
              </a:rPr>
              <a:t>28000 BREMEN</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Tel. :</a:t>
            </a:r>
          </a:p>
          <a:p>
            <a:pPr algn="ctr">
              <a:lnSpc>
                <a:spcPts val="1100"/>
              </a:lnSpc>
            </a:pPr>
            <a:r>
              <a:rPr lang="fr-FR" sz="1100" dirty="0">
                <a:solidFill>
                  <a:srgbClr val="333F4F"/>
                </a:solidFill>
                <a:cs typeface="Proxima Nova Rg"/>
              </a:rPr>
              <a:t>123 456 789</a:t>
            </a:r>
          </a:p>
          <a:p>
            <a:pPr algn="ctr">
              <a:lnSpc>
                <a:spcPts val="1100"/>
              </a:lnSpc>
            </a:pPr>
            <a:r>
              <a:rPr lang="fr-FR" sz="1100" dirty="0">
                <a:solidFill>
                  <a:srgbClr val="333F4F"/>
                </a:solidFill>
                <a:cs typeface="Proxima Nova Rg"/>
              </a:rPr>
              <a:t>987 654 321</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Web :</a:t>
            </a:r>
          </a:p>
          <a:p>
            <a:pPr algn="ctr">
              <a:lnSpc>
                <a:spcPts val="1100"/>
              </a:lnSpc>
            </a:pPr>
            <a:r>
              <a:rPr lang="fr-FR" sz="1100" dirty="0" err="1">
                <a:solidFill>
                  <a:srgbClr val="333F4F"/>
                </a:solidFill>
                <a:cs typeface="Proxima Nova Rg"/>
              </a:rPr>
              <a:t>Twitter.com</a:t>
            </a:r>
            <a:r>
              <a:rPr lang="fr-FR" sz="1100" dirty="0">
                <a:solidFill>
                  <a:srgbClr val="333F4F"/>
                </a:solidFill>
                <a:cs typeface="Proxima Nova Rg"/>
              </a:rPr>
              <a:t>/VN</a:t>
            </a:r>
            <a:br>
              <a:rPr lang="fr-FR" sz="1100" dirty="0">
                <a:solidFill>
                  <a:srgbClr val="333F4F"/>
                </a:solidFill>
                <a:cs typeface="Proxima Nova Rg"/>
              </a:rPr>
            </a:br>
            <a:r>
              <a:rPr lang="fr-FR" sz="1100" dirty="0" err="1">
                <a:solidFill>
                  <a:srgbClr val="333F4F"/>
                </a:solidFill>
                <a:cs typeface="Proxima Nova Rg"/>
              </a:rPr>
              <a:t>Facebook.com</a:t>
            </a:r>
            <a:r>
              <a:rPr lang="fr-FR" sz="1100" dirty="0">
                <a:solidFill>
                  <a:srgbClr val="333F4F"/>
                </a:solidFill>
                <a:cs typeface="Proxima Nova Rg"/>
              </a:rPr>
              <a:t>/VN</a:t>
            </a:r>
          </a:p>
          <a:p>
            <a:pPr algn="ctr">
              <a:lnSpc>
                <a:spcPts val="1100"/>
              </a:lnSpc>
            </a:pPr>
            <a:endParaRPr lang="fr-FR" sz="1100" dirty="0">
              <a:solidFill>
                <a:srgbClr val="333F4F"/>
              </a:solidFill>
              <a:cs typeface="Proxima Nova Rg"/>
            </a:endParaRPr>
          </a:p>
          <a:p>
            <a:pPr algn="ctr">
              <a:lnSpc>
                <a:spcPts val="1100"/>
              </a:lnSpc>
            </a:pPr>
            <a:r>
              <a:rPr lang="fr-FR" sz="1100" dirty="0">
                <a:solidFill>
                  <a:srgbClr val="333F4F"/>
                </a:solidFill>
                <a:cs typeface="Proxima Nova Rg"/>
              </a:rPr>
              <a:t>Mail :</a:t>
            </a:r>
            <a:br>
              <a:rPr lang="fr-FR" sz="1100" dirty="0">
                <a:solidFill>
                  <a:srgbClr val="333F4F"/>
                </a:solidFill>
                <a:cs typeface="Proxima Nova Rg"/>
              </a:rPr>
            </a:br>
            <a:r>
              <a:rPr lang="fr-FR" sz="1100" dirty="0" err="1">
                <a:solidFill>
                  <a:srgbClr val="333F4F"/>
                </a:solidFill>
                <a:cs typeface="Proxima Nova Rg"/>
              </a:rPr>
              <a:t>mail@mail.com</a:t>
            </a:r>
            <a:endParaRPr sz="1100" dirty="0">
              <a:solidFill>
                <a:srgbClr val="333F4F"/>
              </a:solidFill>
              <a:cs typeface="Proxima Nova Rg"/>
            </a:endParaRPr>
          </a:p>
        </p:txBody>
      </p:sp>
      <p:sp>
        <p:nvSpPr>
          <p:cNvPr id="23" name="TextBox 45"/>
          <p:cNvSpPr txBox="1"/>
          <p:nvPr/>
        </p:nvSpPr>
        <p:spPr>
          <a:xfrm>
            <a:off x="5232359" y="2080870"/>
            <a:ext cx="973159" cy="1954381"/>
          </a:xfrm>
          <a:prstGeom prst="rect">
            <a:avLst/>
          </a:prstGeom>
          <a:noFill/>
        </p:spPr>
        <p:txBody>
          <a:bodyPr wrap="square" rtlCol="0">
            <a:spAutoFit/>
          </a:bodyPr>
          <a:lstStyle/>
          <a:p>
            <a:pPr algn="r"/>
            <a:r>
              <a:rPr lang="en-US" sz="1100" dirty="0">
                <a:solidFill>
                  <a:schemeClr val="bg1"/>
                </a:solidFill>
                <a:latin typeface="+mj-lt"/>
              </a:rPr>
              <a:t>Photoshop CS</a:t>
            </a:r>
          </a:p>
          <a:p>
            <a:pPr algn="r"/>
            <a:endParaRPr lang="en-US" sz="1100" dirty="0">
              <a:solidFill>
                <a:schemeClr val="bg1"/>
              </a:solidFill>
              <a:latin typeface="+mj-lt"/>
            </a:endParaRPr>
          </a:p>
          <a:p>
            <a:pPr algn="r"/>
            <a:r>
              <a:rPr lang="en-US" sz="1100" dirty="0">
                <a:solidFill>
                  <a:schemeClr val="bg1"/>
                </a:solidFill>
                <a:latin typeface="+mj-lt"/>
              </a:rPr>
              <a:t>PHP MySQL</a:t>
            </a:r>
          </a:p>
          <a:p>
            <a:pPr algn="r"/>
            <a:endParaRPr lang="en-US" sz="1100" dirty="0">
              <a:solidFill>
                <a:schemeClr val="bg1"/>
              </a:solidFill>
              <a:latin typeface="+mj-lt"/>
            </a:endParaRPr>
          </a:p>
          <a:p>
            <a:pPr algn="r"/>
            <a:r>
              <a:rPr lang="en-US" sz="1100" dirty="0" err="1">
                <a:solidFill>
                  <a:schemeClr val="bg1"/>
                </a:solidFill>
                <a:latin typeface="+mj-lt"/>
              </a:rPr>
              <a:t>Adwords</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a:solidFill>
                  <a:schemeClr val="bg1"/>
                </a:solidFill>
                <a:latin typeface="+mj-lt"/>
              </a:rPr>
              <a:t>Ruby On Rail</a:t>
            </a:r>
          </a:p>
          <a:p>
            <a:pPr algn="r"/>
            <a:endParaRPr lang="en-US" sz="1100" dirty="0">
              <a:solidFill>
                <a:schemeClr val="bg1"/>
              </a:solidFill>
              <a:latin typeface="+mj-lt"/>
            </a:endParaRPr>
          </a:p>
          <a:p>
            <a:pPr algn="r"/>
            <a:r>
              <a:rPr lang="en-US" sz="1100" dirty="0">
                <a:solidFill>
                  <a:schemeClr val="bg1"/>
                </a:solidFill>
                <a:latin typeface="+mj-lt"/>
              </a:rPr>
              <a:t>Analytics Omniture</a:t>
            </a:r>
          </a:p>
          <a:p>
            <a:pPr algn="r"/>
            <a:endParaRPr lang="uk-UA" sz="1100" dirty="0">
              <a:solidFill>
                <a:schemeClr val="bg1"/>
              </a:solidFill>
              <a:latin typeface="+mj-lt"/>
            </a:endParaRPr>
          </a:p>
        </p:txBody>
      </p:sp>
      <p:sp>
        <p:nvSpPr>
          <p:cNvPr id="69" name="Rectangle 68"/>
          <p:cNvSpPr/>
          <p:nvPr/>
        </p:nvSpPr>
        <p:spPr>
          <a:xfrm>
            <a:off x="5242267" y="1656172"/>
            <a:ext cx="2038635" cy="307777"/>
          </a:xfrm>
          <a:prstGeom prst="rect">
            <a:avLst/>
          </a:prstGeom>
        </p:spPr>
        <p:txBody>
          <a:bodyPr wrap="none">
            <a:spAutoFit/>
          </a:bodyPr>
          <a:lstStyle/>
          <a:p>
            <a:r>
              <a:rPr lang="de-DE" sz="1400" dirty="0">
                <a:solidFill>
                  <a:schemeClr val="bg1"/>
                </a:solidFill>
              </a:rPr>
              <a:t>Computerwissenschaften</a:t>
            </a:r>
          </a:p>
        </p:txBody>
      </p:sp>
      <p:cxnSp>
        <p:nvCxnSpPr>
          <p:cNvPr id="70" name="Connecteur droit 69"/>
          <p:cNvCxnSpPr>
            <a:cxnSpLocks/>
          </p:cNvCxnSpPr>
          <p:nvPr/>
        </p:nvCxnSpPr>
        <p:spPr>
          <a:xfrm>
            <a:off x="7267075" y="1850951"/>
            <a:ext cx="11476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TextBox 45"/>
          <p:cNvSpPr txBox="1"/>
          <p:nvPr/>
        </p:nvSpPr>
        <p:spPr>
          <a:xfrm>
            <a:off x="5242253" y="4645741"/>
            <a:ext cx="973159" cy="938719"/>
          </a:xfrm>
          <a:prstGeom prst="rect">
            <a:avLst/>
          </a:prstGeom>
          <a:noFill/>
        </p:spPr>
        <p:txBody>
          <a:bodyPr wrap="square" rtlCol="0">
            <a:spAutoFit/>
          </a:bodyPr>
          <a:lstStyle/>
          <a:p>
            <a:pPr algn="r"/>
            <a:r>
              <a:rPr lang="de-DE" sz="1100" dirty="0">
                <a:solidFill>
                  <a:schemeClr val="bg1"/>
                </a:solidFill>
                <a:latin typeface="+mj-lt"/>
              </a:rPr>
              <a:t>Englisch</a:t>
            </a:r>
            <a:endParaRPr lang="en-US" sz="1100" dirty="0">
              <a:solidFill>
                <a:schemeClr val="bg1"/>
              </a:solidFill>
              <a:latin typeface="+mj-lt"/>
            </a:endParaRPr>
          </a:p>
          <a:p>
            <a:pPr algn="r"/>
            <a:endParaRPr lang="en-US" sz="1100" dirty="0">
              <a:solidFill>
                <a:schemeClr val="bg1"/>
              </a:solidFill>
              <a:latin typeface="+mj-lt"/>
            </a:endParaRPr>
          </a:p>
          <a:p>
            <a:pPr algn="r"/>
            <a:r>
              <a:rPr lang="de-DE" sz="1100" dirty="0">
                <a:solidFill>
                  <a:schemeClr val="bg1"/>
                </a:solidFill>
                <a:latin typeface="+mj-lt"/>
              </a:rPr>
              <a:t>Deutsche</a:t>
            </a:r>
            <a:endParaRPr lang="en-US" sz="1100" dirty="0">
              <a:solidFill>
                <a:schemeClr val="bg1"/>
              </a:solidFill>
              <a:latin typeface="+mj-lt"/>
            </a:endParaRPr>
          </a:p>
          <a:p>
            <a:pPr algn="r"/>
            <a:endParaRPr lang="en-US" sz="1100" dirty="0">
              <a:solidFill>
                <a:schemeClr val="bg1"/>
              </a:solidFill>
              <a:latin typeface="+mj-lt"/>
            </a:endParaRPr>
          </a:p>
          <a:p>
            <a:pPr algn="r"/>
            <a:r>
              <a:rPr lang="de-DE" sz="1100" dirty="0">
                <a:solidFill>
                  <a:schemeClr val="bg1"/>
                </a:solidFill>
                <a:latin typeface="+mj-lt"/>
              </a:rPr>
              <a:t>Italienisch</a:t>
            </a:r>
            <a:endParaRPr lang="en-US" sz="1100" dirty="0">
              <a:solidFill>
                <a:schemeClr val="bg1"/>
              </a:solidFill>
              <a:latin typeface="+mj-lt"/>
            </a:endParaRPr>
          </a:p>
        </p:txBody>
      </p:sp>
      <p:sp>
        <p:nvSpPr>
          <p:cNvPr id="135" name="Rectangle 134"/>
          <p:cNvSpPr/>
          <p:nvPr/>
        </p:nvSpPr>
        <p:spPr>
          <a:xfrm>
            <a:off x="5252161" y="4221043"/>
            <a:ext cx="860685" cy="307777"/>
          </a:xfrm>
          <a:prstGeom prst="rect">
            <a:avLst/>
          </a:prstGeom>
        </p:spPr>
        <p:txBody>
          <a:bodyPr wrap="none">
            <a:spAutoFit/>
          </a:bodyPr>
          <a:lstStyle/>
          <a:p>
            <a:r>
              <a:rPr lang="de-DE" sz="1400" dirty="0">
                <a:solidFill>
                  <a:schemeClr val="bg1"/>
                </a:solidFill>
              </a:rPr>
              <a:t>Sprachen</a:t>
            </a:r>
            <a:endParaRPr lang="fr-FR" sz="1400" b="1" dirty="0">
              <a:solidFill>
                <a:schemeClr val="bg1"/>
              </a:solidFill>
              <a:latin typeface="+mj-lt"/>
            </a:endParaRPr>
          </a:p>
        </p:txBody>
      </p:sp>
      <p:cxnSp>
        <p:nvCxnSpPr>
          <p:cNvPr id="136" name="Connecteur droit 135"/>
          <p:cNvCxnSpPr>
            <a:cxnSpLocks/>
          </p:cNvCxnSpPr>
          <p:nvPr/>
        </p:nvCxnSpPr>
        <p:spPr>
          <a:xfrm>
            <a:off x="6112846" y="4415822"/>
            <a:ext cx="127888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8" name="TextBox 45"/>
          <p:cNvSpPr txBox="1"/>
          <p:nvPr/>
        </p:nvSpPr>
        <p:spPr>
          <a:xfrm>
            <a:off x="5259624" y="6315860"/>
            <a:ext cx="973159" cy="938719"/>
          </a:xfrm>
          <a:prstGeom prst="rect">
            <a:avLst/>
          </a:prstGeom>
          <a:noFill/>
        </p:spPr>
        <p:txBody>
          <a:bodyPr wrap="square" rtlCol="0">
            <a:spAutoFit/>
          </a:bodyPr>
          <a:lstStyle/>
          <a:p>
            <a:pPr algn="r"/>
            <a:r>
              <a:rPr lang="de-DE" sz="1100" dirty="0">
                <a:solidFill>
                  <a:schemeClr val="bg1"/>
                </a:solidFill>
                <a:latin typeface="+mj-lt"/>
              </a:rPr>
              <a:t>Neugierig</a:t>
            </a:r>
            <a:endParaRPr lang="en-US" sz="1100" dirty="0">
              <a:solidFill>
                <a:schemeClr val="bg1"/>
              </a:solidFill>
              <a:latin typeface="+mj-lt"/>
            </a:endParaRPr>
          </a:p>
          <a:p>
            <a:pPr algn="r"/>
            <a:endParaRPr lang="en-US" sz="1100" dirty="0">
              <a:solidFill>
                <a:schemeClr val="bg1"/>
              </a:solidFill>
              <a:latin typeface="+mj-lt"/>
            </a:endParaRPr>
          </a:p>
          <a:p>
            <a:pPr algn="r"/>
            <a:r>
              <a:rPr lang="de-DE" sz="1100" dirty="0">
                <a:solidFill>
                  <a:schemeClr val="bg1"/>
                </a:solidFill>
                <a:latin typeface="+mj-lt"/>
              </a:rPr>
              <a:t>Erfinderisch</a:t>
            </a:r>
            <a:endParaRPr lang="en-US" sz="1100" dirty="0">
              <a:solidFill>
                <a:schemeClr val="bg1"/>
              </a:solidFill>
              <a:latin typeface="+mj-lt"/>
            </a:endParaRPr>
          </a:p>
          <a:p>
            <a:pPr algn="r"/>
            <a:endParaRPr lang="en-US" sz="1100" dirty="0">
              <a:solidFill>
                <a:schemeClr val="bg1"/>
              </a:solidFill>
              <a:latin typeface="+mj-lt"/>
            </a:endParaRPr>
          </a:p>
          <a:p>
            <a:pPr algn="r"/>
            <a:r>
              <a:rPr lang="en-US" sz="1100" dirty="0" err="1">
                <a:solidFill>
                  <a:schemeClr val="bg1"/>
                </a:solidFill>
                <a:latin typeface="+mj-lt"/>
              </a:rPr>
              <a:t>Positiv</a:t>
            </a:r>
            <a:endParaRPr lang="en-US" sz="1100" dirty="0">
              <a:solidFill>
                <a:schemeClr val="bg1"/>
              </a:solidFill>
              <a:latin typeface="+mj-lt"/>
            </a:endParaRPr>
          </a:p>
        </p:txBody>
      </p:sp>
      <p:sp>
        <p:nvSpPr>
          <p:cNvPr id="157" name="Rectangle 156"/>
          <p:cNvSpPr/>
          <p:nvPr/>
        </p:nvSpPr>
        <p:spPr>
          <a:xfrm>
            <a:off x="5269532" y="5891162"/>
            <a:ext cx="1204561" cy="307777"/>
          </a:xfrm>
          <a:prstGeom prst="rect">
            <a:avLst/>
          </a:prstGeom>
        </p:spPr>
        <p:txBody>
          <a:bodyPr wrap="none">
            <a:spAutoFit/>
          </a:bodyPr>
          <a:lstStyle/>
          <a:p>
            <a:r>
              <a:rPr lang="de-DE" sz="1400" dirty="0">
                <a:solidFill>
                  <a:schemeClr val="bg1"/>
                </a:solidFill>
              </a:rPr>
              <a:t>Persönlichkeit</a:t>
            </a:r>
            <a:endParaRPr lang="fr-FR" sz="1400" b="1" dirty="0">
              <a:solidFill>
                <a:schemeClr val="bg1"/>
              </a:solidFill>
              <a:latin typeface="+mj-lt"/>
            </a:endParaRPr>
          </a:p>
        </p:txBody>
      </p:sp>
      <p:cxnSp>
        <p:nvCxnSpPr>
          <p:cNvPr id="158" name="Connecteur droit 157"/>
          <p:cNvCxnSpPr>
            <a:cxnSpLocks/>
          </p:cNvCxnSpPr>
          <p:nvPr/>
        </p:nvCxnSpPr>
        <p:spPr>
          <a:xfrm>
            <a:off x="6474093" y="6085941"/>
            <a:ext cx="9350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0" name="TextBox 45"/>
          <p:cNvSpPr txBox="1"/>
          <p:nvPr/>
        </p:nvSpPr>
        <p:spPr>
          <a:xfrm>
            <a:off x="5249716" y="8335286"/>
            <a:ext cx="973159" cy="938719"/>
          </a:xfrm>
          <a:prstGeom prst="rect">
            <a:avLst/>
          </a:prstGeom>
          <a:noFill/>
        </p:spPr>
        <p:txBody>
          <a:bodyPr wrap="square" rtlCol="0">
            <a:spAutoFit/>
          </a:bodyPr>
          <a:lstStyle/>
          <a:p>
            <a:pPr algn="r"/>
            <a:r>
              <a:rPr lang="en-US" sz="1100" dirty="0">
                <a:solidFill>
                  <a:schemeClr val="bg1"/>
                </a:solidFill>
                <a:latin typeface="+mj-lt"/>
              </a:rPr>
              <a:t>Cinema</a:t>
            </a:r>
          </a:p>
          <a:p>
            <a:pPr algn="r"/>
            <a:endParaRPr lang="en-US" sz="1100" dirty="0">
              <a:solidFill>
                <a:schemeClr val="bg1"/>
              </a:solidFill>
              <a:latin typeface="+mj-lt"/>
            </a:endParaRPr>
          </a:p>
          <a:p>
            <a:pPr algn="r"/>
            <a:r>
              <a:rPr lang="en-US" sz="1100" dirty="0">
                <a:solidFill>
                  <a:schemeClr val="bg1"/>
                </a:solidFill>
                <a:latin typeface="+mj-lt"/>
              </a:rPr>
              <a:t>Football</a:t>
            </a:r>
          </a:p>
          <a:p>
            <a:pPr algn="r"/>
            <a:endParaRPr lang="en-US" sz="1100" dirty="0">
              <a:solidFill>
                <a:schemeClr val="bg1"/>
              </a:solidFill>
              <a:latin typeface="+mj-lt"/>
            </a:endParaRPr>
          </a:p>
          <a:p>
            <a:pPr algn="r"/>
            <a:r>
              <a:rPr lang="en-US" sz="1100" dirty="0">
                <a:solidFill>
                  <a:schemeClr val="bg1"/>
                </a:solidFill>
                <a:latin typeface="+mj-lt"/>
              </a:rPr>
              <a:t>Lecture</a:t>
            </a:r>
          </a:p>
        </p:txBody>
      </p:sp>
      <p:sp>
        <p:nvSpPr>
          <p:cNvPr id="179" name="Rectangle 178"/>
          <p:cNvSpPr/>
          <p:nvPr/>
        </p:nvSpPr>
        <p:spPr>
          <a:xfrm>
            <a:off x="5360520" y="7901763"/>
            <a:ext cx="771365" cy="307777"/>
          </a:xfrm>
          <a:prstGeom prst="rect">
            <a:avLst/>
          </a:prstGeom>
        </p:spPr>
        <p:txBody>
          <a:bodyPr wrap="none">
            <a:spAutoFit/>
          </a:bodyPr>
          <a:lstStyle/>
          <a:p>
            <a:r>
              <a:rPr lang="fr-FR" sz="1400" b="1">
                <a:solidFill>
                  <a:schemeClr val="bg1"/>
                </a:solidFill>
                <a:latin typeface="+mj-lt"/>
              </a:rPr>
              <a:t>Hobbies</a:t>
            </a:r>
            <a:endParaRPr lang="fr-FR" sz="1400" b="1" dirty="0">
              <a:solidFill>
                <a:schemeClr val="bg1"/>
              </a:solidFill>
              <a:latin typeface="+mj-lt"/>
            </a:endParaRPr>
          </a:p>
        </p:txBody>
      </p:sp>
      <p:cxnSp>
        <p:nvCxnSpPr>
          <p:cNvPr id="180" name="Connecteur droit 179"/>
          <p:cNvCxnSpPr/>
          <p:nvPr/>
        </p:nvCxnSpPr>
        <p:spPr>
          <a:xfrm>
            <a:off x="6131885" y="8105367"/>
            <a:ext cx="126730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0" name="Oval 16">
            <a:extLst>
              <a:ext uri="{FF2B5EF4-FFF2-40B4-BE49-F238E27FC236}">
                <a16:creationId xmlns:a16="http://schemas.microsoft.com/office/drawing/2014/main" id="{162DF986-782C-0D43-A20D-C8D26EE7F187}"/>
              </a:ext>
            </a:extLst>
          </p:cNvPr>
          <p:cNvSpPr/>
          <p:nvPr/>
        </p:nvSpPr>
        <p:spPr>
          <a:xfrm>
            <a:off x="122295" y="98283"/>
            <a:ext cx="1473554" cy="1394771"/>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en-PH" sz="1400" b="1" dirty="0">
                <a:solidFill>
                  <a:schemeClr val="tx1">
                    <a:lumMod val="50000"/>
                    <a:lumOff val="50000"/>
                  </a:schemeClr>
                </a:solidFill>
              </a:rPr>
              <a:t>FOTO</a:t>
            </a:r>
          </a:p>
        </p:txBody>
      </p:sp>
      <p:sp>
        <p:nvSpPr>
          <p:cNvPr id="2" name="Rectangle 1">
            <a:extLst>
              <a:ext uri="{FF2B5EF4-FFF2-40B4-BE49-F238E27FC236}">
                <a16:creationId xmlns:a16="http://schemas.microsoft.com/office/drawing/2014/main" id="{30A77344-17F4-0C4E-91B6-15790F6B311F}"/>
              </a:ext>
            </a:extLst>
          </p:cNvPr>
          <p:cNvSpPr/>
          <p:nvPr/>
        </p:nvSpPr>
        <p:spPr>
          <a:xfrm>
            <a:off x="643405" y="2605140"/>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1" name="Rectangle 120">
            <a:extLst>
              <a:ext uri="{FF2B5EF4-FFF2-40B4-BE49-F238E27FC236}">
                <a16:creationId xmlns:a16="http://schemas.microsoft.com/office/drawing/2014/main" id="{CAB4081A-BDA1-9447-A9AF-4F376E00A52C}"/>
              </a:ext>
            </a:extLst>
          </p:cNvPr>
          <p:cNvSpPr/>
          <p:nvPr/>
        </p:nvSpPr>
        <p:spPr>
          <a:xfrm>
            <a:off x="652496" y="6994609"/>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Rectangle 121">
            <a:extLst>
              <a:ext uri="{FF2B5EF4-FFF2-40B4-BE49-F238E27FC236}">
                <a16:creationId xmlns:a16="http://schemas.microsoft.com/office/drawing/2014/main" id="{271460C5-1B76-8B40-B4CC-71665203877A}"/>
              </a:ext>
            </a:extLst>
          </p:cNvPr>
          <p:cNvSpPr/>
          <p:nvPr/>
        </p:nvSpPr>
        <p:spPr>
          <a:xfrm>
            <a:off x="1986860" y="187185"/>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3" name="Rectangle 122">
            <a:extLst>
              <a:ext uri="{FF2B5EF4-FFF2-40B4-BE49-F238E27FC236}">
                <a16:creationId xmlns:a16="http://schemas.microsoft.com/office/drawing/2014/main" id="{E830BC93-5650-1F4D-984D-11A51487A36D}"/>
              </a:ext>
            </a:extLst>
          </p:cNvPr>
          <p:cNvSpPr/>
          <p:nvPr/>
        </p:nvSpPr>
        <p:spPr>
          <a:xfrm>
            <a:off x="1990559" y="8005195"/>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4" name="Rectangle 123">
            <a:extLst>
              <a:ext uri="{FF2B5EF4-FFF2-40B4-BE49-F238E27FC236}">
                <a16:creationId xmlns:a16="http://schemas.microsoft.com/office/drawing/2014/main" id="{795D6256-F60C-774A-BBC9-F18762337736}"/>
              </a:ext>
            </a:extLst>
          </p:cNvPr>
          <p:cNvSpPr/>
          <p:nvPr/>
        </p:nvSpPr>
        <p:spPr>
          <a:xfrm>
            <a:off x="6232783" y="324614"/>
            <a:ext cx="323585" cy="330091"/>
          </a:xfrm>
          <a:prstGeom prst="rect">
            <a:avLst/>
          </a:prstGeom>
          <a:pattFill prst="wd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a:extLst>
              <a:ext uri="{FF2B5EF4-FFF2-40B4-BE49-F238E27FC236}">
                <a16:creationId xmlns:a16="http://schemas.microsoft.com/office/drawing/2014/main" id="{222BDD74-BA66-D049-A326-D5D1E7CB2568}"/>
              </a:ext>
            </a:extLst>
          </p:cNvPr>
          <p:cNvSpPr/>
          <p:nvPr/>
        </p:nvSpPr>
        <p:spPr>
          <a:xfrm>
            <a:off x="6232783" y="2158314"/>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Rectangle 124">
            <a:extLst>
              <a:ext uri="{FF2B5EF4-FFF2-40B4-BE49-F238E27FC236}">
                <a16:creationId xmlns:a16="http://schemas.microsoft.com/office/drawing/2014/main" id="{00B07488-9686-A14E-B79F-F0514DB0F95C}"/>
              </a:ext>
            </a:extLst>
          </p:cNvPr>
          <p:cNvSpPr/>
          <p:nvPr/>
        </p:nvSpPr>
        <p:spPr>
          <a:xfrm>
            <a:off x="6222875" y="2495230"/>
            <a:ext cx="954821" cy="145570"/>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Rectangle 125">
            <a:extLst>
              <a:ext uri="{FF2B5EF4-FFF2-40B4-BE49-F238E27FC236}">
                <a16:creationId xmlns:a16="http://schemas.microsoft.com/office/drawing/2014/main" id="{ED725001-8903-264A-B613-04A16108F83E}"/>
              </a:ext>
            </a:extLst>
          </p:cNvPr>
          <p:cNvSpPr/>
          <p:nvPr/>
        </p:nvSpPr>
        <p:spPr>
          <a:xfrm>
            <a:off x="6220315" y="2834706"/>
            <a:ext cx="1046760" cy="141947"/>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Rectangle 126">
            <a:extLst>
              <a:ext uri="{FF2B5EF4-FFF2-40B4-BE49-F238E27FC236}">
                <a16:creationId xmlns:a16="http://schemas.microsoft.com/office/drawing/2014/main" id="{A5CF6D93-7CA9-1144-8100-6835A071637C}"/>
              </a:ext>
            </a:extLst>
          </p:cNvPr>
          <p:cNvSpPr/>
          <p:nvPr/>
        </p:nvSpPr>
        <p:spPr>
          <a:xfrm>
            <a:off x="6223502" y="3158316"/>
            <a:ext cx="692937" cy="141282"/>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Rectangle 127">
            <a:extLst>
              <a:ext uri="{FF2B5EF4-FFF2-40B4-BE49-F238E27FC236}">
                <a16:creationId xmlns:a16="http://schemas.microsoft.com/office/drawing/2014/main" id="{E68D4C6D-F5F5-334E-B130-CC1B1B062741}"/>
              </a:ext>
            </a:extLst>
          </p:cNvPr>
          <p:cNvSpPr/>
          <p:nvPr/>
        </p:nvSpPr>
        <p:spPr>
          <a:xfrm>
            <a:off x="6215412" y="3505103"/>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Rectangle 128">
            <a:extLst>
              <a:ext uri="{FF2B5EF4-FFF2-40B4-BE49-F238E27FC236}">
                <a16:creationId xmlns:a16="http://schemas.microsoft.com/office/drawing/2014/main" id="{E34493AD-0333-A748-A014-2C00A17BE147}"/>
              </a:ext>
            </a:extLst>
          </p:cNvPr>
          <p:cNvSpPr/>
          <p:nvPr/>
        </p:nvSpPr>
        <p:spPr>
          <a:xfrm>
            <a:off x="6220314" y="4724565"/>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Rectangle 132">
            <a:extLst>
              <a:ext uri="{FF2B5EF4-FFF2-40B4-BE49-F238E27FC236}">
                <a16:creationId xmlns:a16="http://schemas.microsoft.com/office/drawing/2014/main" id="{67DFEC74-06E7-1A4F-BB6C-E2565A7E9039}"/>
              </a:ext>
            </a:extLst>
          </p:cNvPr>
          <p:cNvSpPr/>
          <p:nvPr/>
        </p:nvSpPr>
        <p:spPr>
          <a:xfrm>
            <a:off x="6223502" y="5048175"/>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4" name="Rectangle 133">
            <a:extLst>
              <a:ext uri="{FF2B5EF4-FFF2-40B4-BE49-F238E27FC236}">
                <a16:creationId xmlns:a16="http://schemas.microsoft.com/office/drawing/2014/main" id="{785C86AF-74A8-2144-BEEC-D9AABA6F380C}"/>
              </a:ext>
            </a:extLst>
          </p:cNvPr>
          <p:cNvSpPr/>
          <p:nvPr/>
        </p:nvSpPr>
        <p:spPr>
          <a:xfrm>
            <a:off x="6215412" y="5394962"/>
            <a:ext cx="701027" cy="142919"/>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136">
            <a:extLst>
              <a:ext uri="{FF2B5EF4-FFF2-40B4-BE49-F238E27FC236}">
                <a16:creationId xmlns:a16="http://schemas.microsoft.com/office/drawing/2014/main" id="{7CF4E9B5-E700-6245-8CE8-F8983B3AB570}"/>
              </a:ext>
            </a:extLst>
          </p:cNvPr>
          <p:cNvSpPr/>
          <p:nvPr/>
        </p:nvSpPr>
        <p:spPr>
          <a:xfrm>
            <a:off x="6214066" y="6404444"/>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9" name="Rectangle 158">
            <a:extLst>
              <a:ext uri="{FF2B5EF4-FFF2-40B4-BE49-F238E27FC236}">
                <a16:creationId xmlns:a16="http://schemas.microsoft.com/office/drawing/2014/main" id="{D61EF8B1-0FD7-404E-91C6-E10043420E23}"/>
              </a:ext>
            </a:extLst>
          </p:cNvPr>
          <p:cNvSpPr/>
          <p:nvPr/>
        </p:nvSpPr>
        <p:spPr>
          <a:xfrm>
            <a:off x="6217255" y="6728054"/>
            <a:ext cx="960442" cy="147741"/>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1" name="Rectangle 180">
            <a:extLst>
              <a:ext uri="{FF2B5EF4-FFF2-40B4-BE49-F238E27FC236}">
                <a16:creationId xmlns:a16="http://schemas.microsoft.com/office/drawing/2014/main" id="{4E0C2D1C-E9B4-0A43-84FE-E5B33ECC3214}"/>
              </a:ext>
            </a:extLst>
          </p:cNvPr>
          <p:cNvSpPr/>
          <p:nvPr/>
        </p:nvSpPr>
        <p:spPr>
          <a:xfrm>
            <a:off x="6209164" y="7074841"/>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3" name="Rectangle 182">
            <a:extLst>
              <a:ext uri="{FF2B5EF4-FFF2-40B4-BE49-F238E27FC236}">
                <a16:creationId xmlns:a16="http://schemas.microsoft.com/office/drawing/2014/main" id="{193A4105-4AE3-1745-A8F9-E887A959ACBC}"/>
              </a:ext>
            </a:extLst>
          </p:cNvPr>
          <p:cNvSpPr/>
          <p:nvPr/>
        </p:nvSpPr>
        <p:spPr>
          <a:xfrm>
            <a:off x="6204092" y="8747479"/>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4" name="Rectangle 183">
            <a:extLst>
              <a:ext uri="{FF2B5EF4-FFF2-40B4-BE49-F238E27FC236}">
                <a16:creationId xmlns:a16="http://schemas.microsoft.com/office/drawing/2014/main" id="{089BA1CC-2D44-1949-960D-F8E4C9ED7AC4}"/>
              </a:ext>
            </a:extLst>
          </p:cNvPr>
          <p:cNvSpPr/>
          <p:nvPr/>
        </p:nvSpPr>
        <p:spPr>
          <a:xfrm>
            <a:off x="6196002" y="9094266"/>
            <a:ext cx="1149053" cy="131805"/>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Rectangle 184">
            <a:extLst>
              <a:ext uri="{FF2B5EF4-FFF2-40B4-BE49-F238E27FC236}">
                <a16:creationId xmlns:a16="http://schemas.microsoft.com/office/drawing/2014/main" id="{A4EF9EB8-CFA6-F445-86C2-3F33C66D19C6}"/>
              </a:ext>
            </a:extLst>
          </p:cNvPr>
          <p:cNvSpPr/>
          <p:nvPr/>
        </p:nvSpPr>
        <p:spPr>
          <a:xfrm>
            <a:off x="6214066" y="8393641"/>
            <a:ext cx="960442" cy="147741"/>
          </a:xfrm>
          <a:prstGeom prst="rect">
            <a:avLst/>
          </a:prstGeom>
          <a:pattFill prst="wdDnDiag">
            <a:fgClr>
              <a:schemeClr val="accent2"/>
            </a:fgClr>
            <a:bgClr>
              <a:schemeClr val="bg1"/>
            </a:bgClr>
          </a:patt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2378420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389</Words>
  <Application>Microsoft Macintosh PowerPoint</Application>
  <PresentationFormat>Personnalisé</PresentationFormat>
  <Paragraphs>69</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35</cp:revision>
  <dcterms:created xsi:type="dcterms:W3CDTF">2017-11-15T13:47:04Z</dcterms:created>
  <dcterms:modified xsi:type="dcterms:W3CDTF">2020-08-19T22:57:47Z</dcterms:modified>
</cp:coreProperties>
</file>