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69C19"/>
    <a:srgbClr val="DD1366"/>
    <a:srgbClr val="1B5A9D"/>
    <a:srgbClr val="59C5E3"/>
    <a:srgbClr val="814F35"/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5A59D0-72ED-9E40-B0D5-1C41AC64C3E1}" v="36" dt="2020-08-21T09:53:40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4"/>
    <p:restoredTop sz="96352"/>
  </p:normalViewPr>
  <p:slideViewPr>
    <p:cSldViewPr snapToGrid="0" snapToObjects="1">
      <p:cViewPr>
        <p:scale>
          <a:sx n="125" d="100"/>
          <a:sy n="125" d="100"/>
        </p:scale>
        <p:origin x="552" y="-256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955A59D0-72ED-9E40-B0D5-1C41AC64C3E1}"/>
    <pc:docChg chg="undo custSel modSld">
      <pc:chgData name="Axel Maille" userId="065ad68c099279a8" providerId="LiveId" clId="{955A59D0-72ED-9E40-B0D5-1C41AC64C3E1}" dt="2020-08-21T09:53:49.537" v="186" actId="6549"/>
      <pc:docMkLst>
        <pc:docMk/>
      </pc:docMkLst>
      <pc:sldChg chg="modSp mod">
        <pc:chgData name="Axel Maille" userId="065ad68c099279a8" providerId="LiveId" clId="{955A59D0-72ED-9E40-B0D5-1C41AC64C3E1}" dt="2020-08-21T09:53:49.537" v="186" actId="6549"/>
        <pc:sldMkLst>
          <pc:docMk/>
          <pc:sldMk cId="2451769846" sldId="256"/>
        </pc:sldMkLst>
        <pc:spChg chg="mod">
          <ac:chgData name="Axel Maille" userId="065ad68c099279a8" providerId="LiveId" clId="{955A59D0-72ED-9E40-B0D5-1C41AC64C3E1}" dt="2020-08-21T09:47:50.784" v="27" actId="20577"/>
          <ac:spMkLst>
            <pc:docMk/>
            <pc:sldMk cId="2451769846" sldId="256"/>
            <ac:spMk id="82" creationId="{323C8EDF-2267-BB40-AB0E-D8EA40CA033A}"/>
          </ac:spMkLst>
        </pc:spChg>
        <pc:spChg chg="mod">
          <ac:chgData name="Axel Maille" userId="065ad68c099279a8" providerId="LiveId" clId="{955A59D0-72ED-9E40-B0D5-1C41AC64C3E1}" dt="2020-08-21T09:50:21.358" v="107" actId="20577"/>
          <ac:spMkLst>
            <pc:docMk/>
            <pc:sldMk cId="2451769846" sldId="256"/>
            <ac:spMk id="85" creationId="{4DFB5E99-74A1-E049-8CB6-930451973820}"/>
          </ac:spMkLst>
        </pc:spChg>
        <pc:spChg chg="mod">
          <ac:chgData name="Axel Maille" userId="065ad68c099279a8" providerId="LiveId" clId="{955A59D0-72ED-9E40-B0D5-1C41AC64C3E1}" dt="2020-08-21T09:47:24.647" v="3" actId="20577"/>
          <ac:spMkLst>
            <pc:docMk/>
            <pc:sldMk cId="2451769846" sldId="256"/>
            <ac:spMk id="87" creationId="{1A79CCBD-FE8E-AC4E-BBD0-6CA91AAA41C8}"/>
          </ac:spMkLst>
        </pc:spChg>
        <pc:graphicFrameChg chg="mod modGraphic">
          <ac:chgData name="Axel Maille" userId="065ad68c099279a8" providerId="LiveId" clId="{955A59D0-72ED-9E40-B0D5-1C41AC64C3E1}" dt="2020-08-21T09:53:18.346" v="171"/>
          <ac:graphicFrameMkLst>
            <pc:docMk/>
            <pc:sldMk cId="2451769846" sldId="256"/>
            <ac:graphicFrameMk id="84" creationId="{4463197D-74CB-844D-8354-DF75A3D41CCC}"/>
          </ac:graphicFrameMkLst>
        </pc:graphicFrameChg>
        <pc:graphicFrameChg chg="mod modGraphic">
          <ac:chgData name="Axel Maille" userId="065ad68c099279a8" providerId="LiveId" clId="{955A59D0-72ED-9E40-B0D5-1C41AC64C3E1}" dt="2020-08-21T09:49:45.235" v="87" actId="20577"/>
          <ac:graphicFrameMkLst>
            <pc:docMk/>
            <pc:sldMk cId="2451769846" sldId="256"/>
            <ac:graphicFrameMk id="88" creationId="{5DDABE75-832F-6E4D-9C11-4D6C64C4B6AC}"/>
          </ac:graphicFrameMkLst>
        </pc:graphicFrameChg>
        <pc:graphicFrameChg chg="mod modGraphic">
          <ac:chgData name="Axel Maille" userId="065ad68c099279a8" providerId="LiveId" clId="{955A59D0-72ED-9E40-B0D5-1C41AC64C3E1}" dt="2020-08-21T09:53:49.537" v="186" actId="6549"/>
          <ac:graphicFrameMkLst>
            <pc:docMk/>
            <pc:sldMk cId="2451769846" sldId="256"/>
            <ac:graphicFrameMk id="92" creationId="{E9B5CD90-D292-BF4F-B404-1BFD6C5B92D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21/08/2020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E1904B-0929-994F-8F59-2EF8A85E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B66FB-3A4A-814C-A99C-4EB09F15AB0D}"/>
              </a:ext>
            </a:extLst>
          </p:cNvPr>
          <p:cNvSpPr/>
          <p:nvPr/>
        </p:nvSpPr>
        <p:spPr>
          <a:xfrm>
            <a:off x="468351" y="515841"/>
            <a:ext cx="6747650" cy="965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23C8EDF-2267-BB40-AB0E-D8EA40CA033A}"/>
              </a:ext>
            </a:extLst>
          </p:cNvPr>
          <p:cNvSpPr txBox="1"/>
          <p:nvPr/>
        </p:nvSpPr>
        <p:spPr>
          <a:xfrm>
            <a:off x="721942" y="2453420"/>
            <a:ext cx="224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1B5A9D"/>
                </a:solidFill>
                <a:latin typeface="Arial"/>
                <a:cs typeface="Arial"/>
              </a:rPr>
              <a:t>Arthur</a:t>
            </a:r>
            <a:r>
              <a:rPr lang="fr-FR" sz="2400" dirty="0">
                <a:latin typeface="Arial"/>
                <a:cs typeface="Arial"/>
              </a:rPr>
              <a:t> </a:t>
            </a:r>
          </a:p>
          <a:p>
            <a:r>
              <a:rPr lang="fr-FR" sz="2400" b="1" dirty="0">
                <a:solidFill>
                  <a:srgbClr val="DD1366"/>
                </a:solidFill>
                <a:latin typeface="Arial"/>
                <a:cs typeface="Arial"/>
              </a:rPr>
              <a:t>CLAUSVALD</a:t>
            </a:r>
          </a:p>
        </p:txBody>
      </p:sp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4463197D-74CB-844D-8354-DF75A3D41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42022"/>
              </p:ext>
            </p:extLst>
          </p:nvPr>
        </p:nvGraphicFramePr>
        <p:xfrm>
          <a:off x="721942" y="6512313"/>
          <a:ext cx="2355795" cy="332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20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Ausbildung</a:t>
                      </a:r>
                      <a:endParaRPr lang="fr-FR" sz="2000" b="0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283">
                <a:tc>
                  <a:txBody>
                    <a:bodyPr/>
                    <a:lstStyle/>
                    <a:p>
                      <a:pPr lvl="0" algn="l" defTabSz="457200">
                        <a:defRPr/>
                      </a:pPr>
                      <a:r>
                        <a:rPr lang="de-DE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AUSBILDUNG</a:t>
                      </a:r>
                      <a:r>
                        <a:rPr lang="de-DE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 2000 – 2003</a:t>
                      </a:r>
                    </a:p>
                    <a:p>
                      <a:pPr algn="l"/>
                      <a:r>
                        <a:rPr lang="de-DE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de-DE" sz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Sie die Besonderheiten dieser Ausbildung: Diplome, spezielle Optionen , </a:t>
                      </a:r>
                      <a:r>
                        <a:rPr lang="de-DE" sz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br>
                        <a:rPr lang="de-DE" sz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de-DE" sz="1200" dirty="0">
                        <a:solidFill>
                          <a:srgbClr val="40404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l" defTabSz="457200">
                        <a:defRPr/>
                      </a:pPr>
                      <a:r>
                        <a:rPr lang="de-DE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AUSBILDUNG</a:t>
                      </a:r>
                      <a:r>
                        <a:rPr lang="de-DE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 2000 – 2003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Beschreiben Sie die Besonderheiten dieser Ausbildung: Diplome, spezielle Optionen , </a:t>
                      </a:r>
                      <a:r>
                        <a:rPr lang="de-DE" sz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de-DE" sz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de-DE" sz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de-DE" sz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AUSBILDUNG</a:t>
                      </a:r>
                      <a:r>
                        <a:rPr lang="de-DE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 2000 – 2003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Beschreiben Sie die Besonderheiten dieser Ausbildung: Diplome, spezielle Optionen , </a:t>
                      </a:r>
                      <a:r>
                        <a:rPr lang="de-DE" sz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</a:t>
                      </a:r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ZoneTexte 84">
            <a:extLst>
              <a:ext uri="{FF2B5EF4-FFF2-40B4-BE49-F238E27FC236}">
                <a16:creationId xmlns:a16="http://schemas.microsoft.com/office/drawing/2014/main" id="{4DFB5E99-74A1-E049-8CB6-930451973820}"/>
              </a:ext>
            </a:extLst>
          </p:cNvPr>
          <p:cNvSpPr txBox="1"/>
          <p:nvPr/>
        </p:nvSpPr>
        <p:spPr>
          <a:xfrm>
            <a:off x="721942" y="3363500"/>
            <a:ext cx="2244092" cy="74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Mail : </a:t>
            </a:r>
            <a:r>
              <a:rPr lang="fr-FR" sz="1200" dirty="0" err="1">
                <a:solidFill>
                  <a:srgbClr val="000000"/>
                </a:solidFill>
              </a:rPr>
              <a:t>mail@mail.com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r>
              <a:rPr lang="fr-FR" sz="1200" dirty="0">
                <a:solidFill>
                  <a:srgbClr val="000000"/>
                </a:solidFill>
              </a:rPr>
              <a:t>Tel : 123 465 798</a:t>
            </a:r>
          </a:p>
          <a:p>
            <a:pPr>
              <a:lnSpc>
                <a:spcPts val="1100"/>
              </a:lnSpc>
            </a:pPr>
            <a:r>
              <a:rPr lang="fr-FR" sz="1200" dirty="0" err="1">
                <a:solidFill>
                  <a:srgbClr val="000000"/>
                </a:solidFill>
              </a:rPr>
              <a:t>Adr</a:t>
            </a:r>
            <a:r>
              <a:rPr lang="fr-FR" sz="1200" dirty="0">
                <a:solidFill>
                  <a:srgbClr val="000000"/>
                </a:solidFill>
              </a:rPr>
              <a:t> : </a:t>
            </a:r>
            <a:r>
              <a:rPr lang="fr-FR" sz="1200" dirty="0" err="1">
                <a:solidFill>
                  <a:srgbClr val="000000"/>
                </a:solidFill>
              </a:rPr>
              <a:t>Hauptstrasse</a:t>
            </a:r>
            <a:r>
              <a:rPr lang="fr-FR" sz="1200" dirty="0">
                <a:solidFill>
                  <a:srgbClr val="000000"/>
                </a:solidFill>
              </a:rPr>
              <a:t> 15, 28000 </a:t>
            </a:r>
            <a:r>
              <a:rPr lang="fr-FR" sz="1200" dirty="0" err="1">
                <a:solidFill>
                  <a:srgbClr val="000000"/>
                </a:solidFill>
              </a:rPr>
              <a:t>Bremen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charset="0"/>
            </a:endParaRPr>
          </a:p>
        </p:txBody>
      </p:sp>
      <p:sp>
        <p:nvSpPr>
          <p:cNvPr id="87" name="Oval 16">
            <a:extLst>
              <a:ext uri="{FF2B5EF4-FFF2-40B4-BE49-F238E27FC236}">
                <a16:creationId xmlns:a16="http://schemas.microsoft.com/office/drawing/2014/main" id="{1A79CCBD-FE8E-AC4E-BBD0-6CA91AAA41C8}"/>
              </a:ext>
            </a:extLst>
          </p:cNvPr>
          <p:cNvSpPr/>
          <p:nvPr/>
        </p:nvSpPr>
        <p:spPr>
          <a:xfrm>
            <a:off x="890817" y="700111"/>
            <a:ext cx="1606866" cy="1569040"/>
          </a:xfrm>
          <a:prstGeom prst="ellipse">
            <a:avLst/>
          </a:prstGeom>
          <a:solidFill>
            <a:srgbClr val="59C5E3"/>
          </a:solidFill>
          <a:ln>
            <a:solidFill>
              <a:srgbClr val="F6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400" b="1" dirty="0">
                <a:solidFill>
                  <a:srgbClr val="FFFFFF"/>
                </a:solidFill>
              </a:rPr>
              <a:t>FOTO</a:t>
            </a:r>
          </a:p>
        </p:txBody>
      </p:sp>
      <p:graphicFrame>
        <p:nvGraphicFramePr>
          <p:cNvPr id="88" name="Tableau 87">
            <a:extLst>
              <a:ext uri="{FF2B5EF4-FFF2-40B4-BE49-F238E27FC236}">
                <a16:creationId xmlns:a16="http://schemas.microsoft.com/office/drawing/2014/main" id="{5DDABE75-832F-6E4D-9C11-4D6C64C4B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08421"/>
              </p:ext>
            </p:extLst>
          </p:nvPr>
        </p:nvGraphicFramePr>
        <p:xfrm>
          <a:off x="734617" y="4531915"/>
          <a:ext cx="2231417" cy="182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6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2000" b="0" i="0" kern="1200" dirty="0">
                          <a:solidFill>
                            <a:srgbClr val="F69C19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Über mich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924">
                <a:tc>
                  <a:txBody>
                    <a:bodyPr/>
                    <a:lstStyle/>
                    <a:p>
                      <a:pPr algn="l" defTabSz="685800">
                        <a:defRPr/>
                      </a:pPr>
                      <a:r>
                        <a:rPr lang="de-DE" sz="1200" dirty="0">
                          <a:solidFill>
                            <a:srgbClr val="333F4F"/>
                          </a:solidFill>
                        </a:rPr>
                        <a:t>Beschreiben Sie in wenigen Zeilen Ihre Schlüsselqualifikationen für die Position und Ihre Karriereziele. Sie können sie mit Aufzählungszeichen formatieren oder als Volltext belassen. </a:t>
                      </a:r>
                      <a:endParaRPr lang="fr-FR" sz="1200" kern="1200" dirty="0">
                        <a:solidFill>
                          <a:srgbClr val="333F4F"/>
                        </a:solidFill>
                        <a:latin typeface="+mn-lt"/>
                        <a:ea typeface="Antonio" charset="0"/>
                        <a:cs typeface="Antonio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" name="Tableau 91">
            <a:extLst>
              <a:ext uri="{FF2B5EF4-FFF2-40B4-BE49-F238E27FC236}">
                <a16:creationId xmlns:a16="http://schemas.microsoft.com/office/drawing/2014/main" id="{E9B5CD90-D292-BF4F-B404-1BFD6C5B9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70966"/>
              </p:ext>
            </p:extLst>
          </p:nvPr>
        </p:nvGraphicFramePr>
        <p:xfrm>
          <a:off x="3250480" y="941920"/>
          <a:ext cx="3792777" cy="893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774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de-DE" sz="2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Berufserfahrungen</a:t>
                      </a:r>
                      <a:endParaRPr lang="fr-FR" sz="20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769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solidFill>
                            <a:srgbClr val="284296"/>
                          </a:solidFill>
                        </a:rPr>
                        <a:t>FIRMENNAME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STELLUNG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2014 – 2018</a:t>
                      </a:r>
                      <a:b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</a:b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Positionen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hier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innehatten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auch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Ihre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Aufgaben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Anzahl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beaufsichtigen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Wenn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versuchen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können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erzielten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Ergebnisse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präsentieren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zögern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nicht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quantifizieren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defTabSz="685800">
                        <a:defRPr/>
                      </a:pPr>
                      <a:endParaRPr lang="fr-FR" sz="12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algn="l"/>
                      <a:r>
                        <a:rPr lang="de-DE" sz="1200" b="1" dirty="0">
                          <a:solidFill>
                            <a:srgbClr val="284296"/>
                          </a:solidFill>
                        </a:rPr>
                        <a:t>FIRMENNAME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STELLUNG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2014 – 2018</a:t>
                      </a:r>
                    </a:p>
                    <a:p>
                      <a:pPr defTabSz="685800">
                        <a:defRPr/>
                      </a:pP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Positionen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hier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innehatten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auch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Ihre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Aufgaben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Anzahl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beaufsichtigen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Wenn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versuchen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können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erzielten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Ergebnisse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präsentieren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zögern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nicht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quantifizieren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defTabSz="685800"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algn="l"/>
                      <a:r>
                        <a:rPr lang="de-DE" sz="1200" b="1" dirty="0">
                          <a:solidFill>
                            <a:srgbClr val="284296"/>
                          </a:solidFill>
                        </a:rPr>
                        <a:t>FIRMENNAME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STELLUNG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2014 – 2018</a:t>
                      </a:r>
                      <a:b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</a:b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Positionen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hier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innehatten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auch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Ihre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Aufgaben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Anzahl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beaufsichtigen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Wenn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versuchen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können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erzielten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Ergebnisse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präsentieren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zögern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nicht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quantifizieren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defTabSz="685800"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algn="l"/>
                      <a:r>
                        <a:rPr lang="de-DE" sz="1200" b="1" dirty="0">
                          <a:solidFill>
                            <a:srgbClr val="284296"/>
                          </a:solidFill>
                        </a:rPr>
                        <a:t>FIRMENNAME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STELLUNG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2014 – 2018</a:t>
                      </a:r>
                      <a:b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</a:b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Positionen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hier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innehatten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auch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Ihre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Aufgaben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Anzahl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beaufsichtigen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Wenn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versuchen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können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erzielten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Ergebnisse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präsentieren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zögern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nicht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quantifizieren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defTabSz="685800"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algn="l"/>
                      <a:r>
                        <a:rPr lang="de-DE" sz="1200" b="1" dirty="0">
                          <a:solidFill>
                            <a:srgbClr val="284296"/>
                          </a:solidFill>
                        </a:rPr>
                        <a:t>FIRMENNAME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STELLUNG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2014 – 2018</a:t>
                      </a:r>
                      <a:b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</a:b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Positionen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hier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innehatten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auch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Ihre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Aufgaben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Anzahl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beaufsichtigen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Wenn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versuchen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können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erzielten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Ergebnisse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präsentieren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zögern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nicht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quantifizieren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defTabSz="685800">
                        <a:defRPr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algn="l"/>
                      <a:r>
                        <a:rPr lang="de-DE" sz="1200" b="1" dirty="0">
                          <a:solidFill>
                            <a:srgbClr val="284296"/>
                          </a:solidFill>
                        </a:rPr>
                        <a:t>FIRMENNAME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de-D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STELLUNG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2014 – 2018</a:t>
                      </a:r>
                      <a:b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</a:b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Positionen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hier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innehatten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Beschreiben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auch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Ihre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Aufgaben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Anzahl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der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Personen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beaufsichtigen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Wenn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versuchen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können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die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erzielten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Ergebnisse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präsentieren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zögern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nicht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quantifizieren</a:t>
                      </a:r>
                      <a:r>
                        <a:rPr lang="fr-FR" sz="1200" kern="1200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419</Words>
  <Application>Microsoft Macintosh PowerPoint</Application>
  <PresentationFormat>Personnalisé</PresentationFormat>
  <Paragraphs>27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64</cp:revision>
  <dcterms:created xsi:type="dcterms:W3CDTF">2015-06-26T06:14:36Z</dcterms:created>
  <dcterms:modified xsi:type="dcterms:W3CDTF">2020-08-21T09:53:52Z</dcterms:modified>
</cp:coreProperties>
</file>