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7562850" cy="10688638"/>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14F35"/>
    <a:srgbClr val="3593C6"/>
    <a:srgbClr val="05285F"/>
    <a:srgbClr val="120E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1EFE1-77BA-B849-A330-918F6CB8A7C3}" v="31" dt="2020-08-21T10:04:07.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92"/>
    <p:restoredTop sz="96352"/>
  </p:normalViewPr>
  <p:slideViewPr>
    <p:cSldViewPr snapToGrid="0" snapToObjects="1">
      <p:cViewPr>
        <p:scale>
          <a:sx n="140" d="100"/>
          <a:sy n="140" d="100"/>
        </p:scale>
        <p:origin x="1992" y="-744"/>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 Maille" userId="065ad68c099279a8" providerId="LiveId" clId="{0B21EFE1-77BA-B849-A330-918F6CB8A7C3}"/>
    <pc:docChg chg="undo custSel modSld">
      <pc:chgData name="Axel Maille" userId="065ad68c099279a8" providerId="LiveId" clId="{0B21EFE1-77BA-B849-A330-918F6CB8A7C3}" dt="2020-08-21T10:04:07.961" v="151"/>
      <pc:docMkLst>
        <pc:docMk/>
      </pc:docMkLst>
      <pc:sldChg chg="modSp mod">
        <pc:chgData name="Axel Maille" userId="065ad68c099279a8" providerId="LiveId" clId="{0B21EFE1-77BA-B849-A330-918F6CB8A7C3}" dt="2020-08-21T10:04:07.961" v="151"/>
        <pc:sldMkLst>
          <pc:docMk/>
          <pc:sldMk cId="2451769846" sldId="256"/>
        </pc:sldMkLst>
        <pc:spChg chg="mod">
          <ac:chgData name="Axel Maille" userId="065ad68c099279a8" providerId="LiveId" clId="{0B21EFE1-77BA-B849-A330-918F6CB8A7C3}" dt="2020-08-21T09:55:33.780" v="12" actId="20577"/>
          <ac:spMkLst>
            <pc:docMk/>
            <pc:sldMk cId="2451769846" sldId="256"/>
            <ac:spMk id="113" creationId="{E6B146BB-7FBA-EC49-BEB1-B6086E3ADFAD}"/>
          </ac:spMkLst>
        </pc:spChg>
        <pc:spChg chg="mod">
          <ac:chgData name="Axel Maille" userId="065ad68c099279a8" providerId="LiveId" clId="{0B21EFE1-77BA-B849-A330-918F6CB8A7C3}" dt="2020-08-21T09:57:09.674" v="33" actId="207"/>
          <ac:spMkLst>
            <pc:docMk/>
            <pc:sldMk cId="2451769846" sldId="256"/>
            <ac:spMk id="123" creationId="{13F7BA12-9DF1-114D-9419-5B236A37502C}"/>
          </ac:spMkLst>
        </pc:spChg>
        <pc:spChg chg="mod">
          <ac:chgData name="Axel Maille" userId="065ad68c099279a8" providerId="LiveId" clId="{0B21EFE1-77BA-B849-A330-918F6CB8A7C3}" dt="2020-08-21T09:56:39.883" v="31" actId="120"/>
          <ac:spMkLst>
            <pc:docMk/>
            <pc:sldMk cId="2451769846" sldId="256"/>
            <ac:spMk id="124" creationId="{658250C9-F0E8-6647-9DC9-D69BC5D2900E}"/>
          </ac:spMkLst>
        </pc:spChg>
        <pc:spChg chg="mod">
          <ac:chgData name="Axel Maille" userId="065ad68c099279a8" providerId="LiveId" clId="{0B21EFE1-77BA-B849-A330-918F6CB8A7C3}" dt="2020-08-21T10:04:07.961" v="151"/>
          <ac:spMkLst>
            <pc:docMk/>
            <pc:sldMk cId="2451769846" sldId="256"/>
            <ac:spMk id="132" creationId="{43DAA42C-3E5F-EB4B-99B8-435B86E6A1E9}"/>
          </ac:spMkLst>
        </pc:spChg>
        <pc:spChg chg="mod">
          <ac:chgData name="Axel Maille" userId="065ad68c099279a8" providerId="LiveId" clId="{0B21EFE1-77BA-B849-A330-918F6CB8A7C3}" dt="2020-08-21T09:56:11.026" v="22" actId="14100"/>
          <ac:spMkLst>
            <pc:docMk/>
            <pc:sldMk cId="2451769846" sldId="256"/>
            <ac:spMk id="133" creationId="{7401D810-B335-BC4D-8F3F-361BF0FAD516}"/>
          </ac:spMkLst>
        </pc:spChg>
        <pc:spChg chg="mod">
          <ac:chgData name="Axel Maille" userId="065ad68c099279a8" providerId="LiveId" clId="{0B21EFE1-77BA-B849-A330-918F6CB8A7C3}" dt="2020-08-21T09:55:45.221" v="14" actId="207"/>
          <ac:spMkLst>
            <pc:docMk/>
            <pc:sldMk cId="2451769846" sldId="256"/>
            <ac:spMk id="203" creationId="{1805B107-5C21-7F4A-80C5-EC56C5E607CD}"/>
          </ac:spMkLst>
        </pc:spChg>
        <pc:spChg chg="mod">
          <ac:chgData name="Axel Maille" userId="065ad68c099279a8" providerId="LiveId" clId="{0B21EFE1-77BA-B849-A330-918F6CB8A7C3}" dt="2020-08-21T10:00:04.500" v="83" actId="1076"/>
          <ac:spMkLst>
            <pc:docMk/>
            <pc:sldMk cId="2451769846" sldId="256"/>
            <ac:spMk id="209" creationId="{F271E9BC-7DB4-B14B-BAB3-90FB19CD2A25}"/>
          </ac:spMkLst>
        </pc:spChg>
        <pc:spChg chg="mod">
          <ac:chgData name="Axel Maille" userId="065ad68c099279a8" providerId="LiveId" clId="{0B21EFE1-77BA-B849-A330-918F6CB8A7C3}" dt="2020-08-21T10:00:00.655" v="82" actId="1076"/>
          <ac:spMkLst>
            <pc:docMk/>
            <pc:sldMk cId="2451769846" sldId="256"/>
            <ac:spMk id="210" creationId="{5BCD9134-3821-C54B-9AAA-D80ACD5FB8FF}"/>
          </ac:spMkLst>
        </pc:spChg>
        <pc:spChg chg="mod">
          <ac:chgData name="Axel Maille" userId="065ad68c099279a8" providerId="LiveId" clId="{0B21EFE1-77BA-B849-A330-918F6CB8A7C3}" dt="2020-08-21T10:01:17.922" v="104"/>
          <ac:spMkLst>
            <pc:docMk/>
            <pc:sldMk cId="2451769846" sldId="256"/>
            <ac:spMk id="211" creationId="{6418BE53-8059-F449-A2D3-9548EDE81B0E}"/>
          </ac:spMkLst>
        </pc:spChg>
        <pc:spChg chg="mod">
          <ac:chgData name="Axel Maille" userId="065ad68c099279a8" providerId="LiveId" clId="{0B21EFE1-77BA-B849-A330-918F6CB8A7C3}" dt="2020-08-21T10:00:21.665" v="87" actId="20577"/>
          <ac:spMkLst>
            <pc:docMk/>
            <pc:sldMk cId="2451769846" sldId="256"/>
            <ac:spMk id="212" creationId="{E3B846BD-5BC4-6646-8B3A-00DF77CA3D72}"/>
          </ac:spMkLst>
        </pc:spChg>
        <pc:spChg chg="mod">
          <ac:chgData name="Axel Maille" userId="065ad68c099279a8" providerId="LiveId" clId="{0B21EFE1-77BA-B849-A330-918F6CB8A7C3}" dt="2020-08-21T10:00:38.683" v="88" actId="1076"/>
          <ac:spMkLst>
            <pc:docMk/>
            <pc:sldMk cId="2451769846" sldId="256"/>
            <ac:spMk id="215" creationId="{48D5DE5D-D8D6-3C48-B9E3-0493B2E42BA3}"/>
          </ac:spMkLst>
        </pc:spChg>
        <pc:spChg chg="mod">
          <ac:chgData name="Axel Maille" userId="065ad68c099279a8" providerId="LiveId" clId="{0B21EFE1-77BA-B849-A330-918F6CB8A7C3}" dt="2020-08-21T10:00:38.683" v="88" actId="1076"/>
          <ac:spMkLst>
            <pc:docMk/>
            <pc:sldMk cId="2451769846" sldId="256"/>
            <ac:spMk id="216" creationId="{C3716CB6-60E4-AE44-8F1A-3659FDD50CF7}"/>
          </ac:spMkLst>
        </pc:spChg>
        <pc:spChg chg="mod">
          <ac:chgData name="Axel Maille" userId="065ad68c099279a8" providerId="LiveId" clId="{0B21EFE1-77BA-B849-A330-918F6CB8A7C3}" dt="2020-08-21T10:00:38.683" v="88" actId="1076"/>
          <ac:spMkLst>
            <pc:docMk/>
            <pc:sldMk cId="2451769846" sldId="256"/>
            <ac:spMk id="217" creationId="{FE3D9AD7-886A-834C-9684-2E121CA07971}"/>
          </ac:spMkLst>
        </pc:spChg>
        <pc:spChg chg="mod">
          <ac:chgData name="Axel Maille" userId="065ad68c099279a8" providerId="LiveId" clId="{0B21EFE1-77BA-B849-A330-918F6CB8A7C3}" dt="2020-08-21T10:00:38.683" v="88" actId="1076"/>
          <ac:spMkLst>
            <pc:docMk/>
            <pc:sldMk cId="2451769846" sldId="256"/>
            <ac:spMk id="218" creationId="{B42E223E-2119-1441-8B18-340D9BDC22FC}"/>
          </ac:spMkLst>
        </pc:spChg>
        <pc:spChg chg="mod">
          <ac:chgData name="Axel Maille" userId="065ad68c099279a8" providerId="LiveId" clId="{0B21EFE1-77BA-B849-A330-918F6CB8A7C3}" dt="2020-08-21T10:00:38.683" v="88" actId="1076"/>
          <ac:spMkLst>
            <pc:docMk/>
            <pc:sldMk cId="2451769846" sldId="256"/>
            <ac:spMk id="220" creationId="{8AA225EC-79A2-854E-A103-52E384D1005D}"/>
          </ac:spMkLst>
        </pc:spChg>
        <pc:spChg chg="mod">
          <ac:chgData name="Axel Maille" userId="065ad68c099279a8" providerId="LiveId" clId="{0B21EFE1-77BA-B849-A330-918F6CB8A7C3}" dt="2020-08-21T10:00:38.683" v="88" actId="1076"/>
          <ac:spMkLst>
            <pc:docMk/>
            <pc:sldMk cId="2451769846" sldId="256"/>
            <ac:spMk id="221" creationId="{BDC3C246-D3C3-9740-AD60-248E1223C6B5}"/>
          </ac:spMkLst>
        </pc:spChg>
        <pc:spChg chg="mod">
          <ac:chgData name="Axel Maille" userId="065ad68c099279a8" providerId="LiveId" clId="{0B21EFE1-77BA-B849-A330-918F6CB8A7C3}" dt="2020-08-21T10:00:38.683" v="88" actId="1076"/>
          <ac:spMkLst>
            <pc:docMk/>
            <pc:sldMk cId="2451769846" sldId="256"/>
            <ac:spMk id="222" creationId="{64BF7D42-4623-6E42-A046-617D1D6495DF}"/>
          </ac:spMkLst>
        </pc:spChg>
        <pc:spChg chg="mod">
          <ac:chgData name="Axel Maille" userId="065ad68c099279a8" providerId="LiveId" clId="{0B21EFE1-77BA-B849-A330-918F6CB8A7C3}" dt="2020-08-21T10:00:38.683" v="88" actId="1076"/>
          <ac:spMkLst>
            <pc:docMk/>
            <pc:sldMk cId="2451769846" sldId="256"/>
            <ac:spMk id="223" creationId="{48343FC4-B812-4642-886B-D377A2344E20}"/>
          </ac:spMkLst>
        </pc:spChg>
        <pc:spChg chg="mod">
          <ac:chgData name="Axel Maille" userId="065ad68c099279a8" providerId="LiveId" clId="{0B21EFE1-77BA-B849-A330-918F6CB8A7C3}" dt="2020-08-21T10:00:38.683" v="88" actId="1076"/>
          <ac:spMkLst>
            <pc:docMk/>
            <pc:sldMk cId="2451769846" sldId="256"/>
            <ac:spMk id="224" creationId="{19F4063B-27A7-F740-8955-7F45A02B5880}"/>
          </ac:spMkLst>
        </pc:spChg>
        <pc:spChg chg="mod">
          <ac:chgData name="Axel Maille" userId="065ad68c099279a8" providerId="LiveId" clId="{0B21EFE1-77BA-B849-A330-918F6CB8A7C3}" dt="2020-08-21T10:00:38.683" v="88" actId="1076"/>
          <ac:spMkLst>
            <pc:docMk/>
            <pc:sldMk cId="2451769846" sldId="256"/>
            <ac:spMk id="225" creationId="{B56B8AE9-D844-5642-B1A9-7BA9FA966F7E}"/>
          </ac:spMkLst>
        </pc:spChg>
        <pc:spChg chg="mod">
          <ac:chgData name="Axel Maille" userId="065ad68c099279a8" providerId="LiveId" clId="{0B21EFE1-77BA-B849-A330-918F6CB8A7C3}" dt="2020-08-21T10:00:38.683" v="88" actId="1076"/>
          <ac:spMkLst>
            <pc:docMk/>
            <pc:sldMk cId="2451769846" sldId="256"/>
            <ac:spMk id="226" creationId="{591225BC-0437-4F41-B0DB-F7C78C392B3E}"/>
          </ac:spMkLst>
        </pc:spChg>
        <pc:spChg chg="mod">
          <ac:chgData name="Axel Maille" userId="065ad68c099279a8" providerId="LiveId" clId="{0B21EFE1-77BA-B849-A330-918F6CB8A7C3}" dt="2020-08-21T10:00:38.683" v="88" actId="1076"/>
          <ac:spMkLst>
            <pc:docMk/>
            <pc:sldMk cId="2451769846" sldId="256"/>
            <ac:spMk id="228" creationId="{89DD55B5-14F0-E044-B87E-7416ECCC97C1}"/>
          </ac:spMkLst>
        </pc:spChg>
        <pc:spChg chg="mod">
          <ac:chgData name="Axel Maille" userId="065ad68c099279a8" providerId="LiveId" clId="{0B21EFE1-77BA-B849-A330-918F6CB8A7C3}" dt="2020-08-21T10:00:38.683" v="88" actId="1076"/>
          <ac:spMkLst>
            <pc:docMk/>
            <pc:sldMk cId="2451769846" sldId="256"/>
            <ac:spMk id="229" creationId="{40D86904-B878-F848-953F-5066FA0487F6}"/>
          </ac:spMkLst>
        </pc:spChg>
        <pc:spChg chg="mod">
          <ac:chgData name="Axel Maille" userId="065ad68c099279a8" providerId="LiveId" clId="{0B21EFE1-77BA-B849-A330-918F6CB8A7C3}" dt="2020-08-21T10:00:38.683" v="88" actId="1076"/>
          <ac:spMkLst>
            <pc:docMk/>
            <pc:sldMk cId="2451769846" sldId="256"/>
            <ac:spMk id="230" creationId="{749182C5-9DC4-2840-A342-1FCD1E85E23F}"/>
          </ac:spMkLst>
        </pc:spChg>
        <pc:spChg chg="mod">
          <ac:chgData name="Axel Maille" userId="065ad68c099279a8" providerId="LiveId" clId="{0B21EFE1-77BA-B849-A330-918F6CB8A7C3}" dt="2020-08-21T10:00:38.683" v="88" actId="1076"/>
          <ac:spMkLst>
            <pc:docMk/>
            <pc:sldMk cId="2451769846" sldId="256"/>
            <ac:spMk id="231" creationId="{AAB9ADAB-8E6D-8546-A5E1-A180F14B05A2}"/>
          </ac:spMkLst>
        </pc:spChg>
        <pc:spChg chg="mod">
          <ac:chgData name="Axel Maille" userId="065ad68c099279a8" providerId="LiveId" clId="{0B21EFE1-77BA-B849-A330-918F6CB8A7C3}" dt="2020-08-21T10:00:38.683" v="88" actId="1076"/>
          <ac:spMkLst>
            <pc:docMk/>
            <pc:sldMk cId="2451769846" sldId="256"/>
            <ac:spMk id="232" creationId="{6CACE95D-4871-C744-9363-C86314B6787E}"/>
          </ac:spMkLst>
        </pc:spChg>
        <pc:spChg chg="mod">
          <ac:chgData name="Axel Maille" userId="065ad68c099279a8" providerId="LiveId" clId="{0B21EFE1-77BA-B849-A330-918F6CB8A7C3}" dt="2020-08-21T10:00:38.683" v="88" actId="1076"/>
          <ac:spMkLst>
            <pc:docMk/>
            <pc:sldMk cId="2451769846" sldId="256"/>
            <ac:spMk id="233" creationId="{F6D7889C-D4C1-4246-A20E-9DBD583DD3E2}"/>
          </ac:spMkLst>
        </pc:spChg>
        <pc:spChg chg="mod">
          <ac:chgData name="Axel Maille" userId="065ad68c099279a8" providerId="LiveId" clId="{0B21EFE1-77BA-B849-A330-918F6CB8A7C3}" dt="2020-08-21T10:00:38.683" v="88" actId="1076"/>
          <ac:spMkLst>
            <pc:docMk/>
            <pc:sldMk cId="2451769846" sldId="256"/>
            <ac:spMk id="234" creationId="{1FB1F721-EA97-4749-AEA3-7465A9B97C20}"/>
          </ac:spMkLst>
        </pc:spChg>
        <pc:spChg chg="mod">
          <ac:chgData name="Axel Maille" userId="065ad68c099279a8" providerId="LiveId" clId="{0B21EFE1-77BA-B849-A330-918F6CB8A7C3}" dt="2020-08-21T10:00:38.683" v="88" actId="1076"/>
          <ac:spMkLst>
            <pc:docMk/>
            <pc:sldMk cId="2451769846" sldId="256"/>
            <ac:spMk id="236" creationId="{5A9CEE12-9F0D-104E-BEE0-135A7D25507A}"/>
          </ac:spMkLst>
        </pc:spChg>
        <pc:spChg chg="mod">
          <ac:chgData name="Axel Maille" userId="065ad68c099279a8" providerId="LiveId" clId="{0B21EFE1-77BA-B849-A330-918F6CB8A7C3}" dt="2020-08-21T10:00:38.683" v="88" actId="1076"/>
          <ac:spMkLst>
            <pc:docMk/>
            <pc:sldMk cId="2451769846" sldId="256"/>
            <ac:spMk id="237" creationId="{843BD8E6-26C9-0242-B5D8-661BD789599F}"/>
          </ac:spMkLst>
        </pc:spChg>
        <pc:spChg chg="mod">
          <ac:chgData name="Axel Maille" userId="065ad68c099279a8" providerId="LiveId" clId="{0B21EFE1-77BA-B849-A330-918F6CB8A7C3}" dt="2020-08-21T10:00:38.683" v="88" actId="1076"/>
          <ac:spMkLst>
            <pc:docMk/>
            <pc:sldMk cId="2451769846" sldId="256"/>
            <ac:spMk id="238" creationId="{325D838D-2880-5E4E-8865-A45A5024C522}"/>
          </ac:spMkLst>
        </pc:spChg>
        <pc:spChg chg="mod">
          <ac:chgData name="Axel Maille" userId="065ad68c099279a8" providerId="LiveId" clId="{0B21EFE1-77BA-B849-A330-918F6CB8A7C3}" dt="2020-08-21T10:00:38.683" v="88" actId="1076"/>
          <ac:spMkLst>
            <pc:docMk/>
            <pc:sldMk cId="2451769846" sldId="256"/>
            <ac:spMk id="240" creationId="{CD143F77-DC64-B345-9F3B-61DA55489924}"/>
          </ac:spMkLst>
        </pc:spChg>
        <pc:spChg chg="mod">
          <ac:chgData name="Axel Maille" userId="065ad68c099279a8" providerId="LiveId" clId="{0B21EFE1-77BA-B849-A330-918F6CB8A7C3}" dt="2020-08-21T10:00:38.683" v="88" actId="1076"/>
          <ac:spMkLst>
            <pc:docMk/>
            <pc:sldMk cId="2451769846" sldId="256"/>
            <ac:spMk id="241" creationId="{1106C683-8587-0A49-86A5-0F2F69A2991B}"/>
          </ac:spMkLst>
        </pc:spChg>
        <pc:spChg chg="mod">
          <ac:chgData name="Axel Maille" userId="065ad68c099279a8" providerId="LiveId" clId="{0B21EFE1-77BA-B849-A330-918F6CB8A7C3}" dt="2020-08-21T10:00:38.683" v="88" actId="1076"/>
          <ac:spMkLst>
            <pc:docMk/>
            <pc:sldMk cId="2451769846" sldId="256"/>
            <ac:spMk id="242" creationId="{ED4637A3-DEA6-634A-A058-6C8010AF8875}"/>
          </ac:spMkLst>
        </pc:spChg>
        <pc:spChg chg="mod">
          <ac:chgData name="Axel Maille" userId="065ad68c099279a8" providerId="LiveId" clId="{0B21EFE1-77BA-B849-A330-918F6CB8A7C3}" dt="2020-08-21T10:00:38.683" v="88" actId="1076"/>
          <ac:spMkLst>
            <pc:docMk/>
            <pc:sldMk cId="2451769846" sldId="256"/>
            <ac:spMk id="243" creationId="{6611D233-9D91-F84F-9731-A9F6042DBD74}"/>
          </ac:spMkLst>
        </pc:spChg>
        <pc:spChg chg="mod">
          <ac:chgData name="Axel Maille" userId="065ad68c099279a8" providerId="LiveId" clId="{0B21EFE1-77BA-B849-A330-918F6CB8A7C3}" dt="2020-08-21T10:00:38.683" v="88" actId="1076"/>
          <ac:spMkLst>
            <pc:docMk/>
            <pc:sldMk cId="2451769846" sldId="256"/>
            <ac:spMk id="244" creationId="{7AE37F11-6ABB-E944-B4CE-B3F45E7927CB}"/>
          </ac:spMkLst>
        </pc:spChg>
        <pc:spChg chg="mod">
          <ac:chgData name="Axel Maille" userId="065ad68c099279a8" providerId="LiveId" clId="{0B21EFE1-77BA-B849-A330-918F6CB8A7C3}" dt="2020-08-21T10:00:38.683" v="88" actId="1076"/>
          <ac:spMkLst>
            <pc:docMk/>
            <pc:sldMk cId="2451769846" sldId="256"/>
            <ac:spMk id="245" creationId="{558A2FB7-9E3C-AD45-ACC0-AE3F47741DE7}"/>
          </ac:spMkLst>
        </pc:spChg>
        <pc:spChg chg="mod">
          <ac:chgData name="Axel Maille" userId="065ad68c099279a8" providerId="LiveId" clId="{0B21EFE1-77BA-B849-A330-918F6CB8A7C3}" dt="2020-08-21T10:00:38.683" v="88" actId="1076"/>
          <ac:spMkLst>
            <pc:docMk/>
            <pc:sldMk cId="2451769846" sldId="256"/>
            <ac:spMk id="246" creationId="{A12E1319-436F-F44C-87D7-94D3ABCEFD51}"/>
          </ac:spMkLst>
        </pc:spChg>
        <pc:spChg chg="mod">
          <ac:chgData name="Axel Maille" userId="065ad68c099279a8" providerId="LiveId" clId="{0B21EFE1-77BA-B849-A330-918F6CB8A7C3}" dt="2020-08-21T10:00:38.683" v="88" actId="1076"/>
          <ac:spMkLst>
            <pc:docMk/>
            <pc:sldMk cId="2451769846" sldId="256"/>
            <ac:spMk id="247" creationId="{18377CB6-D181-BD4C-869A-584DF889FD86}"/>
          </ac:spMkLst>
        </pc:spChg>
        <pc:spChg chg="mod">
          <ac:chgData name="Axel Maille" userId="065ad68c099279a8" providerId="LiveId" clId="{0B21EFE1-77BA-B849-A330-918F6CB8A7C3}" dt="2020-08-21T10:00:38.683" v="88" actId="1076"/>
          <ac:spMkLst>
            <pc:docMk/>
            <pc:sldMk cId="2451769846" sldId="256"/>
            <ac:spMk id="248" creationId="{E5B08E47-038E-A141-AB52-19E7D4E91BBC}"/>
          </ac:spMkLst>
        </pc:spChg>
        <pc:spChg chg="mod">
          <ac:chgData name="Axel Maille" userId="065ad68c099279a8" providerId="LiveId" clId="{0B21EFE1-77BA-B849-A330-918F6CB8A7C3}" dt="2020-08-21T10:00:38.683" v="88" actId="1076"/>
          <ac:spMkLst>
            <pc:docMk/>
            <pc:sldMk cId="2451769846" sldId="256"/>
            <ac:spMk id="249" creationId="{FEC83708-89BB-D24E-9A07-7D94BB911D0E}"/>
          </ac:spMkLst>
        </pc:spChg>
        <pc:spChg chg="mod">
          <ac:chgData name="Axel Maille" userId="065ad68c099279a8" providerId="LiveId" clId="{0B21EFE1-77BA-B849-A330-918F6CB8A7C3}" dt="2020-08-21T10:00:38.683" v="88" actId="1076"/>
          <ac:spMkLst>
            <pc:docMk/>
            <pc:sldMk cId="2451769846" sldId="256"/>
            <ac:spMk id="250" creationId="{3D061E9F-59F7-4A4A-B2DC-2520B648FD8E}"/>
          </ac:spMkLst>
        </pc:spChg>
        <pc:spChg chg="mod">
          <ac:chgData name="Axel Maille" userId="065ad68c099279a8" providerId="LiveId" clId="{0B21EFE1-77BA-B849-A330-918F6CB8A7C3}" dt="2020-08-21T10:00:38.683" v="88" actId="1076"/>
          <ac:spMkLst>
            <pc:docMk/>
            <pc:sldMk cId="2451769846" sldId="256"/>
            <ac:spMk id="251" creationId="{1771902D-F1B1-C140-B38B-162480FFD31D}"/>
          </ac:spMkLst>
        </pc:spChg>
        <pc:spChg chg="mod">
          <ac:chgData name="Axel Maille" userId="065ad68c099279a8" providerId="LiveId" clId="{0B21EFE1-77BA-B849-A330-918F6CB8A7C3}" dt="2020-08-21T10:00:38.683" v="88" actId="1076"/>
          <ac:spMkLst>
            <pc:docMk/>
            <pc:sldMk cId="2451769846" sldId="256"/>
            <ac:spMk id="252" creationId="{C280B225-10DB-7949-99F9-2746D9F561B3}"/>
          </ac:spMkLst>
        </pc:spChg>
        <pc:spChg chg="mod">
          <ac:chgData name="Axel Maille" userId="065ad68c099279a8" providerId="LiveId" clId="{0B21EFE1-77BA-B849-A330-918F6CB8A7C3}" dt="2020-08-21T10:00:38.683" v="88" actId="1076"/>
          <ac:spMkLst>
            <pc:docMk/>
            <pc:sldMk cId="2451769846" sldId="256"/>
            <ac:spMk id="253" creationId="{EFCD5EBB-6DE0-BE43-B230-94B5132E0BC5}"/>
          </ac:spMkLst>
        </pc:spChg>
        <pc:spChg chg="mod">
          <ac:chgData name="Axel Maille" userId="065ad68c099279a8" providerId="LiveId" clId="{0B21EFE1-77BA-B849-A330-918F6CB8A7C3}" dt="2020-08-21T10:00:38.683" v="88" actId="1076"/>
          <ac:spMkLst>
            <pc:docMk/>
            <pc:sldMk cId="2451769846" sldId="256"/>
            <ac:spMk id="254" creationId="{AE895092-7F26-B04C-B872-CDAB26374513}"/>
          </ac:spMkLst>
        </pc:spChg>
        <pc:spChg chg="mod">
          <ac:chgData name="Axel Maille" userId="065ad68c099279a8" providerId="LiveId" clId="{0B21EFE1-77BA-B849-A330-918F6CB8A7C3}" dt="2020-08-21T10:00:38.683" v="88" actId="1076"/>
          <ac:spMkLst>
            <pc:docMk/>
            <pc:sldMk cId="2451769846" sldId="256"/>
            <ac:spMk id="255" creationId="{949CC8E7-D6D6-864C-B8F4-E0ADF1845708}"/>
          </ac:spMkLst>
        </pc:spChg>
        <pc:spChg chg="mod">
          <ac:chgData name="Axel Maille" userId="065ad68c099279a8" providerId="LiveId" clId="{0B21EFE1-77BA-B849-A330-918F6CB8A7C3}" dt="2020-08-21T10:00:38.683" v="88" actId="1076"/>
          <ac:spMkLst>
            <pc:docMk/>
            <pc:sldMk cId="2451769846" sldId="256"/>
            <ac:spMk id="256" creationId="{AE81ED50-6A2C-4D4D-A49A-407E81412FBA}"/>
          </ac:spMkLst>
        </pc:spChg>
        <pc:spChg chg="mod">
          <ac:chgData name="Axel Maille" userId="065ad68c099279a8" providerId="LiveId" clId="{0B21EFE1-77BA-B849-A330-918F6CB8A7C3}" dt="2020-08-21T10:00:38.683" v="88" actId="1076"/>
          <ac:spMkLst>
            <pc:docMk/>
            <pc:sldMk cId="2451769846" sldId="256"/>
            <ac:spMk id="257" creationId="{6ABECB36-B94C-AE4D-8EC2-C525AD02BA05}"/>
          </ac:spMkLst>
        </pc:spChg>
        <pc:spChg chg="mod">
          <ac:chgData name="Axel Maille" userId="065ad68c099279a8" providerId="LiveId" clId="{0B21EFE1-77BA-B849-A330-918F6CB8A7C3}" dt="2020-08-21T10:00:38.683" v="88" actId="1076"/>
          <ac:spMkLst>
            <pc:docMk/>
            <pc:sldMk cId="2451769846" sldId="256"/>
            <ac:spMk id="259" creationId="{44BF2201-CE29-B644-9C09-8A85FA0D1C7D}"/>
          </ac:spMkLst>
        </pc:spChg>
        <pc:spChg chg="mod">
          <ac:chgData name="Axel Maille" userId="065ad68c099279a8" providerId="LiveId" clId="{0B21EFE1-77BA-B849-A330-918F6CB8A7C3}" dt="2020-08-21T10:00:38.683" v="88" actId="1076"/>
          <ac:spMkLst>
            <pc:docMk/>
            <pc:sldMk cId="2451769846" sldId="256"/>
            <ac:spMk id="260" creationId="{2C51B475-8BAF-4048-AB1F-2C1E5FBF1ECA}"/>
          </ac:spMkLst>
        </pc:spChg>
        <pc:spChg chg="mod">
          <ac:chgData name="Axel Maille" userId="065ad68c099279a8" providerId="LiveId" clId="{0B21EFE1-77BA-B849-A330-918F6CB8A7C3}" dt="2020-08-21T10:00:38.683" v="88" actId="1076"/>
          <ac:spMkLst>
            <pc:docMk/>
            <pc:sldMk cId="2451769846" sldId="256"/>
            <ac:spMk id="261" creationId="{7B5DC962-882F-7840-9141-359FC654D3D0}"/>
          </ac:spMkLst>
        </pc:spChg>
        <pc:spChg chg="mod">
          <ac:chgData name="Axel Maille" userId="065ad68c099279a8" providerId="LiveId" clId="{0B21EFE1-77BA-B849-A330-918F6CB8A7C3}" dt="2020-08-21T10:00:38.683" v="88" actId="1076"/>
          <ac:spMkLst>
            <pc:docMk/>
            <pc:sldMk cId="2451769846" sldId="256"/>
            <ac:spMk id="262" creationId="{6EF66B54-B436-0842-B632-FA315BC44230}"/>
          </ac:spMkLst>
        </pc:spChg>
        <pc:spChg chg="mod">
          <ac:chgData name="Axel Maille" userId="065ad68c099279a8" providerId="LiveId" clId="{0B21EFE1-77BA-B849-A330-918F6CB8A7C3}" dt="2020-08-21T10:00:38.683" v="88" actId="1076"/>
          <ac:spMkLst>
            <pc:docMk/>
            <pc:sldMk cId="2451769846" sldId="256"/>
            <ac:spMk id="263" creationId="{C5066465-520B-994E-B58E-EA5EB9D5A1D6}"/>
          </ac:spMkLst>
        </pc:spChg>
        <pc:spChg chg="mod">
          <ac:chgData name="Axel Maille" userId="065ad68c099279a8" providerId="LiveId" clId="{0B21EFE1-77BA-B849-A330-918F6CB8A7C3}" dt="2020-08-21T10:00:38.683" v="88" actId="1076"/>
          <ac:spMkLst>
            <pc:docMk/>
            <pc:sldMk cId="2451769846" sldId="256"/>
            <ac:spMk id="264" creationId="{AB0D00A8-8167-8D4C-924B-D6327F04C7CA}"/>
          </ac:spMkLst>
        </pc:spChg>
        <pc:spChg chg="mod">
          <ac:chgData name="Axel Maille" userId="065ad68c099279a8" providerId="LiveId" clId="{0B21EFE1-77BA-B849-A330-918F6CB8A7C3}" dt="2020-08-21T10:00:38.683" v="88" actId="1076"/>
          <ac:spMkLst>
            <pc:docMk/>
            <pc:sldMk cId="2451769846" sldId="256"/>
            <ac:spMk id="265" creationId="{32E36F75-66DE-BD43-ACE2-D6906C8D292B}"/>
          </ac:spMkLst>
        </pc:spChg>
        <pc:spChg chg="mod">
          <ac:chgData name="Axel Maille" userId="065ad68c099279a8" providerId="LiveId" clId="{0B21EFE1-77BA-B849-A330-918F6CB8A7C3}" dt="2020-08-21T10:00:38.683" v="88" actId="1076"/>
          <ac:spMkLst>
            <pc:docMk/>
            <pc:sldMk cId="2451769846" sldId="256"/>
            <ac:spMk id="266" creationId="{C03D4FC2-B7A7-BD4C-A583-1CDE0C8BE30C}"/>
          </ac:spMkLst>
        </pc:spChg>
        <pc:spChg chg="mod">
          <ac:chgData name="Axel Maille" userId="065ad68c099279a8" providerId="LiveId" clId="{0B21EFE1-77BA-B849-A330-918F6CB8A7C3}" dt="2020-08-21T10:00:38.683" v="88" actId="1076"/>
          <ac:spMkLst>
            <pc:docMk/>
            <pc:sldMk cId="2451769846" sldId="256"/>
            <ac:spMk id="267" creationId="{E2BF68A6-FD18-C843-9392-50A177EEB91A}"/>
          </ac:spMkLst>
        </pc:spChg>
        <pc:spChg chg="mod">
          <ac:chgData name="Axel Maille" userId="065ad68c099279a8" providerId="LiveId" clId="{0B21EFE1-77BA-B849-A330-918F6CB8A7C3}" dt="2020-08-21T10:00:38.683" v="88" actId="1076"/>
          <ac:spMkLst>
            <pc:docMk/>
            <pc:sldMk cId="2451769846" sldId="256"/>
            <ac:spMk id="268" creationId="{43EB97E9-9CC4-CE4B-BF0E-872367F5BB6C}"/>
          </ac:spMkLst>
        </pc:spChg>
        <pc:spChg chg="mod">
          <ac:chgData name="Axel Maille" userId="065ad68c099279a8" providerId="LiveId" clId="{0B21EFE1-77BA-B849-A330-918F6CB8A7C3}" dt="2020-08-21T10:00:38.683" v="88" actId="1076"/>
          <ac:spMkLst>
            <pc:docMk/>
            <pc:sldMk cId="2451769846" sldId="256"/>
            <ac:spMk id="269" creationId="{74282D1F-E513-D34C-BB22-7D7C53096753}"/>
          </ac:spMkLst>
        </pc:spChg>
        <pc:spChg chg="mod">
          <ac:chgData name="Axel Maille" userId="065ad68c099279a8" providerId="LiveId" clId="{0B21EFE1-77BA-B849-A330-918F6CB8A7C3}" dt="2020-08-21T10:00:38.683" v="88" actId="1076"/>
          <ac:spMkLst>
            <pc:docMk/>
            <pc:sldMk cId="2451769846" sldId="256"/>
            <ac:spMk id="270" creationId="{C5FC4FAC-4AD9-4741-9411-7A7F33A13B02}"/>
          </ac:spMkLst>
        </pc:spChg>
        <pc:spChg chg="mod">
          <ac:chgData name="Axel Maille" userId="065ad68c099279a8" providerId="LiveId" clId="{0B21EFE1-77BA-B849-A330-918F6CB8A7C3}" dt="2020-08-21T10:00:38.683" v="88" actId="1076"/>
          <ac:spMkLst>
            <pc:docMk/>
            <pc:sldMk cId="2451769846" sldId="256"/>
            <ac:spMk id="271" creationId="{BFDF1DF4-0CAA-244D-B72D-29FE303FA24B}"/>
          </ac:spMkLst>
        </pc:spChg>
        <pc:spChg chg="mod">
          <ac:chgData name="Axel Maille" userId="065ad68c099279a8" providerId="LiveId" clId="{0B21EFE1-77BA-B849-A330-918F6CB8A7C3}" dt="2020-08-21T10:00:38.683" v="88" actId="1076"/>
          <ac:spMkLst>
            <pc:docMk/>
            <pc:sldMk cId="2451769846" sldId="256"/>
            <ac:spMk id="272" creationId="{3DD724D1-B258-2140-9028-9F6CC430F2C5}"/>
          </ac:spMkLst>
        </pc:spChg>
        <pc:spChg chg="mod">
          <ac:chgData name="Axel Maille" userId="065ad68c099279a8" providerId="LiveId" clId="{0B21EFE1-77BA-B849-A330-918F6CB8A7C3}" dt="2020-08-21T10:00:38.683" v="88" actId="1076"/>
          <ac:spMkLst>
            <pc:docMk/>
            <pc:sldMk cId="2451769846" sldId="256"/>
            <ac:spMk id="273" creationId="{B3CC973B-E5C3-EF48-B542-5BCFAC04A2E3}"/>
          </ac:spMkLst>
        </pc:spChg>
        <pc:spChg chg="mod">
          <ac:chgData name="Axel Maille" userId="065ad68c099279a8" providerId="LiveId" clId="{0B21EFE1-77BA-B849-A330-918F6CB8A7C3}" dt="2020-08-21T10:00:38.683" v="88" actId="1076"/>
          <ac:spMkLst>
            <pc:docMk/>
            <pc:sldMk cId="2451769846" sldId="256"/>
            <ac:spMk id="274" creationId="{D07F40B1-C24E-324A-A9B9-5C2E58207049}"/>
          </ac:spMkLst>
        </pc:spChg>
        <pc:spChg chg="mod">
          <ac:chgData name="Axel Maille" userId="065ad68c099279a8" providerId="LiveId" clId="{0B21EFE1-77BA-B849-A330-918F6CB8A7C3}" dt="2020-08-21T10:00:38.683" v="88" actId="1076"/>
          <ac:spMkLst>
            <pc:docMk/>
            <pc:sldMk cId="2451769846" sldId="256"/>
            <ac:spMk id="275" creationId="{32CD6B8E-5290-CF48-9639-BBD778517685}"/>
          </ac:spMkLst>
        </pc:spChg>
        <pc:spChg chg="mod">
          <ac:chgData name="Axel Maille" userId="065ad68c099279a8" providerId="LiveId" clId="{0B21EFE1-77BA-B849-A330-918F6CB8A7C3}" dt="2020-08-21T10:00:38.683" v="88" actId="1076"/>
          <ac:spMkLst>
            <pc:docMk/>
            <pc:sldMk cId="2451769846" sldId="256"/>
            <ac:spMk id="276" creationId="{6D10C121-E80D-084E-90DB-830F4B347930}"/>
          </ac:spMkLst>
        </pc:spChg>
        <pc:graphicFrameChg chg="mod modGraphic">
          <ac:chgData name="Axel Maille" userId="065ad68c099279a8" providerId="LiveId" clId="{0B21EFE1-77BA-B849-A330-918F6CB8A7C3}" dt="2020-08-21T10:02:22.966" v="140"/>
          <ac:graphicFrameMkLst>
            <pc:docMk/>
            <pc:sldMk cId="2451769846" sldId="256"/>
            <ac:graphicFrameMk id="214" creationId="{31F603CB-1F57-D04A-8E15-E44892A084EA}"/>
          </ac:graphicFrameMkLst>
        </pc:graphicFrameChg>
        <pc:graphicFrameChg chg="mod modGraphic">
          <ac:chgData name="Axel Maille" userId="065ad68c099279a8" providerId="LiveId" clId="{0B21EFE1-77BA-B849-A330-918F6CB8A7C3}" dt="2020-08-21T10:02:24.004" v="141" actId="108"/>
          <ac:graphicFrameMkLst>
            <pc:docMk/>
            <pc:sldMk cId="2451769846" sldId="256"/>
            <ac:graphicFrameMk id="239" creationId="{2B6F8CE6-894C-9A44-BCA7-D00306B11014}"/>
          </ac:graphicFrameMkLst>
        </pc:graphicFrameChg>
        <pc:graphicFrameChg chg="mod modGraphic">
          <ac:chgData name="Axel Maille" userId="065ad68c099279a8" providerId="LiveId" clId="{0B21EFE1-77BA-B849-A330-918F6CB8A7C3}" dt="2020-08-21T10:03:30.734" v="150" actId="108"/>
          <ac:graphicFrameMkLst>
            <pc:docMk/>
            <pc:sldMk cId="2451769846" sldId="256"/>
            <ac:graphicFrameMk id="258" creationId="{5723B540-C9C5-9748-BBC4-4C31BE8529A9}"/>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21/08/2020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261959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21/08/2020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48918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21/08/2020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443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21/08/2020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94310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21/08/2020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6019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21/08/2020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02338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8ADE22D-FC7B-804B-89C8-42E9AB2A27C3}" type="datetimeFigureOut">
              <a:rPr lang="fr-FR" smtClean="0"/>
              <a:t>21/08/2020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425664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8ADE22D-FC7B-804B-89C8-42E9AB2A27C3}" type="datetimeFigureOut">
              <a:rPr lang="fr-FR" smtClean="0"/>
              <a:t>21/08/2020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00364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ADE22D-FC7B-804B-89C8-42E9AB2A27C3}" type="datetimeFigureOut">
              <a:rPr lang="fr-FR" smtClean="0"/>
              <a:t>21/08/2020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19060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21/08/2020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232251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21/08/2020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84791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38ADE22D-FC7B-804B-89C8-42E9AB2A27C3}" type="datetimeFigureOut">
              <a:rPr lang="fr-FR" smtClean="0"/>
              <a:t>21/08/2020</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1BD0BC63-4D46-7B49-B9B5-616CA7D2F861}" type="slidenum">
              <a:rPr lang="fr-FR" smtClean="0"/>
              <a:t>‹N°›</a:t>
            </a:fld>
            <a:endParaRPr lang="fr-FR"/>
          </a:p>
        </p:txBody>
      </p:sp>
    </p:spTree>
    <p:extLst>
      <p:ext uri="{BB962C8B-B14F-4D97-AF65-F5344CB8AC3E}">
        <p14:creationId xmlns:p14="http://schemas.microsoft.com/office/powerpoint/2010/main" val="276179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B0670A2-94CB-4E41-9374-903F014D05FE}"/>
              </a:ext>
            </a:extLst>
          </p:cNvPr>
          <p:cNvPicPr>
            <a:picLocks noChangeAspect="1"/>
          </p:cNvPicPr>
          <p:nvPr/>
        </p:nvPicPr>
        <p:blipFill>
          <a:blip r:embed="rId2"/>
          <a:stretch>
            <a:fillRect/>
          </a:stretch>
        </p:blipFill>
        <p:spPr>
          <a:xfrm>
            <a:off x="0" y="-11001"/>
            <a:ext cx="7562850" cy="3937590"/>
          </a:xfrm>
          <a:prstGeom prst="rect">
            <a:avLst/>
          </a:prstGeom>
        </p:spPr>
      </p:pic>
      <p:sp>
        <p:nvSpPr>
          <p:cNvPr id="112" name="Oval 16">
            <a:extLst>
              <a:ext uri="{FF2B5EF4-FFF2-40B4-BE49-F238E27FC236}">
                <a16:creationId xmlns:a16="http://schemas.microsoft.com/office/drawing/2014/main" id="{8BB277D3-6F45-654B-BD1D-753B4C98E309}"/>
              </a:ext>
            </a:extLst>
          </p:cNvPr>
          <p:cNvSpPr/>
          <p:nvPr/>
        </p:nvSpPr>
        <p:spPr>
          <a:xfrm>
            <a:off x="368502" y="410348"/>
            <a:ext cx="1314254" cy="1283316"/>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en-PH" sz="1200" dirty="0">
                <a:solidFill>
                  <a:schemeClr val="tx1"/>
                </a:solidFill>
              </a:rPr>
              <a:t>VOTRE</a:t>
            </a:r>
          </a:p>
          <a:p>
            <a:pPr algn="ctr"/>
            <a:r>
              <a:rPr lang="en-PH" sz="1200" dirty="0">
                <a:solidFill>
                  <a:schemeClr val="tx1"/>
                </a:solidFill>
              </a:rPr>
              <a:t>PHOTO</a:t>
            </a:r>
          </a:p>
        </p:txBody>
      </p:sp>
      <p:sp>
        <p:nvSpPr>
          <p:cNvPr id="113" name="ZoneTexte 112">
            <a:extLst>
              <a:ext uri="{FF2B5EF4-FFF2-40B4-BE49-F238E27FC236}">
                <a16:creationId xmlns:a16="http://schemas.microsoft.com/office/drawing/2014/main" id="{E6B146BB-7FBA-EC49-BEB1-B6086E3ADFAD}"/>
              </a:ext>
            </a:extLst>
          </p:cNvPr>
          <p:cNvSpPr txBox="1"/>
          <p:nvPr/>
        </p:nvSpPr>
        <p:spPr>
          <a:xfrm>
            <a:off x="1911402" y="308343"/>
            <a:ext cx="3160289" cy="646331"/>
          </a:xfrm>
          <a:prstGeom prst="rect">
            <a:avLst/>
          </a:prstGeom>
          <a:noFill/>
        </p:spPr>
        <p:txBody>
          <a:bodyPr wrap="none" rtlCol="0">
            <a:spAutoFit/>
          </a:bodyPr>
          <a:lstStyle/>
          <a:p>
            <a:r>
              <a:rPr lang="fr-FR" sz="3600" dirty="0">
                <a:solidFill>
                  <a:schemeClr val="bg1"/>
                </a:solidFill>
              </a:rPr>
              <a:t>Albert</a:t>
            </a:r>
            <a:r>
              <a:rPr lang="fr-FR" sz="3600" b="1" dirty="0">
                <a:solidFill>
                  <a:schemeClr val="bg1"/>
                </a:solidFill>
              </a:rPr>
              <a:t> STRAUSS</a:t>
            </a:r>
          </a:p>
        </p:txBody>
      </p:sp>
      <p:sp>
        <p:nvSpPr>
          <p:cNvPr id="123" name="ZoneTexte 9">
            <a:extLst>
              <a:ext uri="{FF2B5EF4-FFF2-40B4-BE49-F238E27FC236}">
                <a16:creationId xmlns:a16="http://schemas.microsoft.com/office/drawing/2014/main" id="{13F7BA12-9DF1-114D-9419-5B236A37502C}"/>
              </a:ext>
            </a:extLst>
          </p:cNvPr>
          <p:cNvSpPr txBox="1"/>
          <p:nvPr/>
        </p:nvSpPr>
        <p:spPr>
          <a:xfrm>
            <a:off x="5501443" y="2188624"/>
            <a:ext cx="2030680" cy="969496"/>
          </a:xfrm>
          <a:prstGeom prst="rect">
            <a:avLst/>
          </a:prstGeom>
          <a:noFill/>
        </p:spPr>
        <p:txBody>
          <a:bodyPr wrap="square" rtlCol="0">
            <a:spAutoFit/>
          </a:bodyPr>
          <a:lstStyle/>
          <a:p>
            <a:r>
              <a:rPr lang="fr-FR" sz="1100" dirty="0">
                <a:solidFill>
                  <a:schemeClr val="bg1"/>
                </a:solidFill>
                <a:ea typeface="Times New Roman" charset="0"/>
                <a:cs typeface="Times New Roman" charset="0"/>
              </a:rPr>
              <a:t>Tel :  01 02 03 04 05</a:t>
            </a:r>
          </a:p>
          <a:p>
            <a:r>
              <a:rPr lang="fr-FR" sz="1100" dirty="0">
                <a:solidFill>
                  <a:schemeClr val="bg1"/>
                </a:solidFill>
                <a:ea typeface="Times New Roman" charset="0"/>
                <a:cs typeface="Times New Roman" charset="0"/>
              </a:rPr>
              <a:t>Mob : 06 01 02 03 04</a:t>
            </a:r>
          </a:p>
          <a:p>
            <a:r>
              <a:rPr lang="fr-FR" sz="1100" dirty="0">
                <a:solidFill>
                  <a:schemeClr val="bg1"/>
                </a:solidFill>
                <a:ea typeface="Times New Roman" charset="0"/>
                <a:cs typeface="Times New Roman" charset="0"/>
              </a:rPr>
              <a:t>Mail: </a:t>
            </a:r>
            <a:r>
              <a:rPr lang="fr-FR" sz="1100" dirty="0" err="1">
                <a:solidFill>
                  <a:schemeClr val="bg1"/>
                </a:solidFill>
                <a:ea typeface="Times New Roman" charset="0"/>
                <a:cs typeface="Times New Roman" charset="0"/>
              </a:rPr>
              <a:t>mail@mail.com</a:t>
            </a:r>
            <a:endParaRPr lang="fr-FR" sz="1100" dirty="0">
              <a:solidFill>
                <a:schemeClr val="bg1"/>
              </a:solidFill>
              <a:ea typeface="Times New Roman" charset="0"/>
              <a:cs typeface="Times New Roman" charset="0"/>
            </a:endParaRPr>
          </a:p>
          <a:p>
            <a:r>
              <a:rPr lang="fr-FR" sz="1100" dirty="0">
                <a:solidFill>
                  <a:schemeClr val="bg1"/>
                </a:solidFill>
                <a:ea typeface="Times New Roman" charset="0"/>
                <a:cs typeface="Times New Roman" charset="0"/>
              </a:rPr>
              <a:t>Adresse : </a:t>
            </a:r>
            <a:r>
              <a:rPr lang="fr-FR" sz="1100" dirty="0" err="1">
                <a:solidFill>
                  <a:schemeClr val="bg1"/>
                </a:solidFill>
              </a:rPr>
              <a:t>Hauptstrasse</a:t>
            </a:r>
            <a:r>
              <a:rPr lang="fr-FR" sz="1100" dirty="0">
                <a:solidFill>
                  <a:schemeClr val="bg1"/>
                </a:solidFill>
              </a:rPr>
              <a:t> 15, 28000 </a:t>
            </a:r>
            <a:r>
              <a:rPr lang="fr-FR" sz="1100" dirty="0" err="1">
                <a:solidFill>
                  <a:schemeClr val="bg1"/>
                </a:solidFill>
              </a:rPr>
              <a:t>Bremen</a:t>
            </a:r>
            <a:endParaRPr lang="fr-FR" sz="1100" dirty="0">
              <a:solidFill>
                <a:schemeClr val="bg1"/>
              </a:solidFill>
              <a:ea typeface="Times New Roman" charset="0"/>
              <a:cs typeface="Times New Roman" charset="0"/>
            </a:endParaRPr>
          </a:p>
        </p:txBody>
      </p:sp>
      <p:sp>
        <p:nvSpPr>
          <p:cNvPr id="124" name="Rectangle 123">
            <a:extLst>
              <a:ext uri="{FF2B5EF4-FFF2-40B4-BE49-F238E27FC236}">
                <a16:creationId xmlns:a16="http://schemas.microsoft.com/office/drawing/2014/main" id="{658250C9-F0E8-6647-9DC9-D69BC5D2900E}"/>
              </a:ext>
            </a:extLst>
          </p:cNvPr>
          <p:cNvSpPr/>
          <p:nvPr/>
        </p:nvSpPr>
        <p:spPr>
          <a:xfrm>
            <a:off x="5501443" y="1819290"/>
            <a:ext cx="1417458" cy="369334"/>
          </a:xfrm>
          <a:prstGeom prst="rect">
            <a:avLst/>
          </a:prstGeom>
        </p:spPr>
        <p:txBody>
          <a:bodyPr wrap="square">
            <a:spAutoFit/>
          </a:bodyPr>
          <a:lstStyle/>
          <a:p>
            <a:r>
              <a:rPr lang="fr-FR" dirty="0" err="1">
                <a:solidFill>
                  <a:schemeClr val="bg1"/>
                </a:solidFill>
                <a:ea typeface="Times New Roman" charset="0"/>
                <a:cs typeface="Times New Roman" charset="0"/>
              </a:rPr>
              <a:t>Kontakt</a:t>
            </a:r>
            <a:endParaRPr lang="fr-FR" dirty="0">
              <a:solidFill>
                <a:schemeClr val="bg1"/>
              </a:solidFill>
              <a:ea typeface="Times New Roman" charset="0"/>
              <a:cs typeface="Times New Roman" charset="0"/>
            </a:endParaRPr>
          </a:p>
        </p:txBody>
      </p:sp>
      <p:cxnSp>
        <p:nvCxnSpPr>
          <p:cNvPr id="8" name="Connecteur droit 7">
            <a:extLst>
              <a:ext uri="{FF2B5EF4-FFF2-40B4-BE49-F238E27FC236}">
                <a16:creationId xmlns:a16="http://schemas.microsoft.com/office/drawing/2014/main" id="{BCC2BF12-497B-B84D-968E-AFE69B73E55F}"/>
              </a:ext>
            </a:extLst>
          </p:cNvPr>
          <p:cNvCxnSpPr/>
          <p:nvPr/>
        </p:nvCxnSpPr>
        <p:spPr>
          <a:xfrm>
            <a:off x="5115328" y="1779297"/>
            <a:ext cx="0" cy="168713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2" name="Rectangle 131">
            <a:extLst>
              <a:ext uri="{FF2B5EF4-FFF2-40B4-BE49-F238E27FC236}">
                <a16:creationId xmlns:a16="http://schemas.microsoft.com/office/drawing/2014/main" id="{43DAA42C-3E5F-EB4B-99B8-435B86E6A1E9}"/>
              </a:ext>
            </a:extLst>
          </p:cNvPr>
          <p:cNvSpPr/>
          <p:nvPr/>
        </p:nvSpPr>
        <p:spPr>
          <a:xfrm>
            <a:off x="433106" y="2215630"/>
            <a:ext cx="4509611" cy="938719"/>
          </a:xfrm>
          <a:prstGeom prst="rect">
            <a:avLst/>
          </a:prstGeom>
        </p:spPr>
        <p:txBody>
          <a:bodyPr wrap="square">
            <a:spAutoFit/>
          </a:bodyPr>
          <a:lstStyle/>
          <a:p>
            <a:pPr defTabSz="685800">
              <a:defRPr/>
            </a:pPr>
            <a:r>
              <a:rPr lang="de-DE" sz="1100" dirty="0">
                <a:solidFill>
                  <a:schemeClr val="bg1"/>
                </a:solidFill>
              </a:rPr>
              <a:t>Beschreiben Sie in wenigen Zeilen Ihre Schlüsselqualifikationen für die Position und Ihre Karriereziele. Sie können sie mit Aufzählungszeichen formatieren oder als Volltext belassen. Dieser Bereich kann als Beginn einer Einführung in Ihr Anschreiben dienen. Seien Sie spezifisch, einfallsreich und zeigen Sie Ihr berufliches Potenzial.</a:t>
            </a:r>
            <a:endParaRPr lang="fr-FR" sz="1100" dirty="0">
              <a:solidFill>
                <a:schemeClr val="bg1"/>
              </a:solidFill>
              <a:ea typeface="Antonio" charset="0"/>
              <a:cs typeface="Antonio" charset="0"/>
            </a:endParaRPr>
          </a:p>
        </p:txBody>
      </p:sp>
      <p:sp>
        <p:nvSpPr>
          <p:cNvPr id="133" name="Rectangle 132">
            <a:extLst>
              <a:ext uri="{FF2B5EF4-FFF2-40B4-BE49-F238E27FC236}">
                <a16:creationId xmlns:a16="http://schemas.microsoft.com/office/drawing/2014/main" id="{7401D810-B335-BC4D-8F3F-361BF0FAD516}"/>
              </a:ext>
            </a:extLst>
          </p:cNvPr>
          <p:cNvSpPr/>
          <p:nvPr/>
        </p:nvSpPr>
        <p:spPr>
          <a:xfrm>
            <a:off x="433106" y="1819290"/>
            <a:ext cx="1438407" cy="369332"/>
          </a:xfrm>
          <a:prstGeom prst="rect">
            <a:avLst/>
          </a:prstGeom>
        </p:spPr>
        <p:txBody>
          <a:bodyPr wrap="square">
            <a:spAutoFit/>
          </a:bodyPr>
          <a:lstStyle/>
          <a:p>
            <a:r>
              <a:rPr lang="fr-FR" dirty="0" err="1">
                <a:solidFill>
                  <a:schemeClr val="bg1"/>
                </a:solidFill>
                <a:ea typeface="Times New Roman" charset="0"/>
                <a:cs typeface="Times New Roman" charset="0"/>
              </a:rPr>
              <a:t>Ziele</a:t>
            </a:r>
            <a:endParaRPr lang="fr-FR" dirty="0">
              <a:solidFill>
                <a:schemeClr val="bg1"/>
              </a:solidFill>
              <a:ea typeface="Times New Roman" charset="0"/>
              <a:cs typeface="Times New Roman" charset="0"/>
            </a:endParaRPr>
          </a:p>
        </p:txBody>
      </p:sp>
      <p:cxnSp>
        <p:nvCxnSpPr>
          <p:cNvPr id="10" name="Connecteur droit 9">
            <a:extLst>
              <a:ext uri="{FF2B5EF4-FFF2-40B4-BE49-F238E27FC236}">
                <a16:creationId xmlns:a16="http://schemas.microsoft.com/office/drawing/2014/main" id="{69FD4210-7FD6-A44F-B70D-12C84DD26824}"/>
              </a:ext>
            </a:extLst>
          </p:cNvPr>
          <p:cNvCxnSpPr/>
          <p:nvPr/>
        </p:nvCxnSpPr>
        <p:spPr>
          <a:xfrm>
            <a:off x="1682756" y="954674"/>
            <a:ext cx="562936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3" name="Rectangle 202">
            <a:extLst>
              <a:ext uri="{FF2B5EF4-FFF2-40B4-BE49-F238E27FC236}">
                <a16:creationId xmlns:a16="http://schemas.microsoft.com/office/drawing/2014/main" id="{1805B107-5C21-7F4A-80C5-EC56C5E607CD}"/>
              </a:ext>
            </a:extLst>
          </p:cNvPr>
          <p:cNvSpPr/>
          <p:nvPr/>
        </p:nvSpPr>
        <p:spPr>
          <a:xfrm>
            <a:off x="1909374" y="997653"/>
            <a:ext cx="2749407" cy="369332"/>
          </a:xfrm>
          <a:prstGeom prst="rect">
            <a:avLst/>
          </a:prstGeom>
        </p:spPr>
        <p:txBody>
          <a:bodyPr wrap="none">
            <a:spAutoFit/>
          </a:bodyPr>
          <a:lstStyle/>
          <a:p>
            <a:r>
              <a:rPr lang="de-DE" dirty="0">
                <a:solidFill>
                  <a:schemeClr val="bg1"/>
                </a:solidFill>
              </a:rPr>
              <a:t>Berufsbezeichnung gesucht</a:t>
            </a:r>
          </a:p>
        </p:txBody>
      </p:sp>
      <p:sp>
        <p:nvSpPr>
          <p:cNvPr id="209" name="ZoneTexte 9">
            <a:extLst>
              <a:ext uri="{FF2B5EF4-FFF2-40B4-BE49-F238E27FC236}">
                <a16:creationId xmlns:a16="http://schemas.microsoft.com/office/drawing/2014/main" id="{F271E9BC-7DB4-B14B-BAB3-90FB19CD2A25}"/>
              </a:ext>
            </a:extLst>
          </p:cNvPr>
          <p:cNvSpPr txBox="1"/>
          <p:nvPr/>
        </p:nvSpPr>
        <p:spPr>
          <a:xfrm>
            <a:off x="226618" y="4384155"/>
            <a:ext cx="3554807" cy="2292935"/>
          </a:xfrm>
          <a:prstGeom prst="rect">
            <a:avLst/>
          </a:prstGeom>
          <a:noFill/>
        </p:spPr>
        <p:txBody>
          <a:bodyPr wrap="square" rtlCol="0">
            <a:spAutoFit/>
          </a:bodyPr>
          <a:lstStyle/>
          <a:p>
            <a:pPr>
              <a:defRPr/>
            </a:pPr>
            <a:r>
              <a:rPr lang="de-DE" sz="1100" b="1" dirty="0">
                <a:solidFill>
                  <a:srgbClr val="000000"/>
                </a:solidFill>
                <a:latin typeface="Calibri" panose="020F0502020204030204" pitchFamily="34" charset="0"/>
                <a:cs typeface="Calibri" panose="020F0502020204030204" pitchFamily="34" charset="0"/>
              </a:rPr>
              <a:t>2000 – 2003</a:t>
            </a:r>
            <a:r>
              <a:rPr lang="de-DE" sz="1100" b="1" dirty="0">
                <a:solidFill>
                  <a:schemeClr val="tx1">
                    <a:lumMod val="50000"/>
                    <a:lumOff val="50000"/>
                  </a:schemeClr>
                </a:solidFill>
              </a:rPr>
              <a:t> | AUSBILDUNG | STADT</a:t>
            </a:r>
            <a:endParaRPr lang="de-DE" sz="1100" b="1" dirty="0">
              <a:solidFill>
                <a:schemeClr val="tx1">
                  <a:lumMod val="50000"/>
                  <a:lumOff val="50000"/>
                </a:schemeClr>
              </a:solidFill>
              <a:latin typeface="Calibri" panose="020F0502020204030204" pitchFamily="34" charset="0"/>
              <a:cs typeface="Calibri" panose="020F0502020204030204" pitchFamily="34" charset="0"/>
            </a:endParaRPr>
          </a:p>
          <a:p>
            <a:pPr lvl="0">
              <a:defRPr/>
            </a:pPr>
            <a:r>
              <a:rPr lang="de-DE" sz="1100" dirty="0">
                <a:solidFill>
                  <a:srgbClr val="404040"/>
                </a:solidFill>
                <a:latin typeface="Calibri" panose="020F0502020204030204" pitchFamily="34" charset="0"/>
                <a:cs typeface="Calibri" panose="020F0502020204030204" pitchFamily="34" charset="0"/>
              </a:rPr>
              <a:t>Beschreiben Sie die Besonderheiten dieser Ausbildung: Diplome, spezielle Optionen , etc…</a:t>
            </a:r>
          </a:p>
          <a:p>
            <a:pPr lvl="0">
              <a:defRPr/>
            </a:pPr>
            <a:endParaRPr lang="de-DE" sz="1100" dirty="0">
              <a:solidFill>
                <a:srgbClr val="404040"/>
              </a:solidFill>
              <a:latin typeface="Calibri" panose="020F0502020204030204" pitchFamily="34" charset="0"/>
              <a:cs typeface="Calibri" panose="020F0502020204030204" pitchFamily="34" charset="0"/>
            </a:endParaRPr>
          </a:p>
          <a:p>
            <a:pPr>
              <a:defRPr/>
            </a:pPr>
            <a:r>
              <a:rPr lang="de-DE" sz="1100" b="1" dirty="0">
                <a:solidFill>
                  <a:srgbClr val="000000"/>
                </a:solidFill>
                <a:latin typeface="Calibri" panose="020F0502020204030204" pitchFamily="34" charset="0"/>
                <a:cs typeface="Calibri" panose="020F0502020204030204" pitchFamily="34" charset="0"/>
              </a:rPr>
              <a:t>2000 – 2003</a:t>
            </a:r>
            <a:r>
              <a:rPr lang="de-DE" sz="1100" b="1" dirty="0">
                <a:solidFill>
                  <a:schemeClr val="tx1">
                    <a:lumMod val="50000"/>
                    <a:lumOff val="50000"/>
                  </a:schemeClr>
                </a:solidFill>
              </a:rPr>
              <a:t> | AUSBILDUNG | STADT</a:t>
            </a:r>
            <a:endParaRPr lang="de-DE" sz="1100" b="1" dirty="0">
              <a:solidFill>
                <a:schemeClr val="tx1">
                  <a:lumMod val="50000"/>
                  <a:lumOff val="50000"/>
                </a:schemeClr>
              </a:solidFill>
              <a:latin typeface="Calibri" panose="020F0502020204030204" pitchFamily="34" charset="0"/>
              <a:cs typeface="Calibri" panose="020F0502020204030204" pitchFamily="34" charset="0"/>
            </a:endParaRPr>
          </a:p>
          <a:p>
            <a:pPr lvl="0">
              <a:defRPr/>
            </a:pPr>
            <a:r>
              <a:rPr lang="de-DE" sz="1100" dirty="0">
                <a:solidFill>
                  <a:srgbClr val="404040"/>
                </a:solidFill>
                <a:latin typeface="Calibri" panose="020F0502020204030204" pitchFamily="34" charset="0"/>
                <a:cs typeface="Calibri" panose="020F0502020204030204" pitchFamily="34" charset="0"/>
              </a:rPr>
              <a:t>Beschreiben Sie die Besonderheiten dieser Ausbildung: Diplome, spezielle Optionen , </a:t>
            </a:r>
            <a:r>
              <a:rPr lang="de-DE" sz="1100" dirty="0" err="1">
                <a:solidFill>
                  <a:srgbClr val="404040"/>
                </a:solidFill>
                <a:latin typeface="Calibri" panose="020F0502020204030204" pitchFamily="34" charset="0"/>
                <a:cs typeface="Calibri" panose="020F0502020204030204" pitchFamily="34" charset="0"/>
              </a:rPr>
              <a:t>etc</a:t>
            </a:r>
            <a:endParaRPr lang="de-DE" sz="1100" dirty="0">
              <a:solidFill>
                <a:srgbClr val="404040"/>
              </a:solidFill>
              <a:latin typeface="Calibri" panose="020F0502020204030204" pitchFamily="34" charset="0"/>
              <a:cs typeface="Calibri" panose="020F0502020204030204" pitchFamily="34" charset="0"/>
            </a:endParaRPr>
          </a:p>
          <a:p>
            <a:pPr lvl="0">
              <a:defRPr/>
            </a:pPr>
            <a:endParaRPr lang="de-DE" sz="1100" dirty="0">
              <a:solidFill>
                <a:srgbClr val="404040"/>
              </a:solidFill>
              <a:latin typeface="Calibri" panose="020F0502020204030204" pitchFamily="34" charset="0"/>
              <a:cs typeface="Calibri" panose="020F0502020204030204" pitchFamily="34" charset="0"/>
            </a:endParaRPr>
          </a:p>
          <a:p>
            <a:pPr>
              <a:defRPr/>
            </a:pPr>
            <a:r>
              <a:rPr lang="de-DE" sz="1100" b="1" dirty="0">
                <a:solidFill>
                  <a:srgbClr val="000000"/>
                </a:solidFill>
                <a:latin typeface="Calibri" panose="020F0502020204030204" pitchFamily="34" charset="0"/>
                <a:cs typeface="Calibri" panose="020F0502020204030204" pitchFamily="34" charset="0"/>
              </a:rPr>
              <a:t>2000 – 2003</a:t>
            </a:r>
            <a:r>
              <a:rPr lang="de-DE" sz="1100" b="1" dirty="0">
                <a:solidFill>
                  <a:schemeClr val="tx1">
                    <a:lumMod val="50000"/>
                    <a:lumOff val="50000"/>
                  </a:schemeClr>
                </a:solidFill>
              </a:rPr>
              <a:t> | AUSBILDUNG | STADT</a:t>
            </a:r>
            <a:endParaRPr lang="de-DE" sz="1100" b="1" dirty="0">
              <a:solidFill>
                <a:schemeClr val="tx1">
                  <a:lumMod val="50000"/>
                  <a:lumOff val="50000"/>
                </a:schemeClr>
              </a:solidFill>
              <a:latin typeface="Calibri" panose="020F0502020204030204" pitchFamily="34" charset="0"/>
              <a:cs typeface="Calibri" panose="020F0502020204030204" pitchFamily="34" charset="0"/>
            </a:endParaRPr>
          </a:p>
          <a:p>
            <a:pPr lvl="0">
              <a:defRPr/>
            </a:pPr>
            <a:r>
              <a:rPr lang="de-DE" sz="1100" dirty="0">
                <a:solidFill>
                  <a:srgbClr val="404040"/>
                </a:solidFill>
                <a:latin typeface="Calibri" panose="020F0502020204030204" pitchFamily="34" charset="0"/>
                <a:cs typeface="Calibri" panose="020F0502020204030204" pitchFamily="34" charset="0"/>
              </a:rPr>
              <a:t>Beschreiben Sie die Besonderheiten dieser Ausbildung: Diplome, spezielle Optionen , </a:t>
            </a:r>
            <a:r>
              <a:rPr lang="de-DE" sz="1100" dirty="0" err="1">
                <a:solidFill>
                  <a:srgbClr val="404040"/>
                </a:solidFill>
                <a:latin typeface="Calibri" panose="020F0502020204030204" pitchFamily="34" charset="0"/>
                <a:cs typeface="Calibri" panose="020F0502020204030204" pitchFamily="34" charset="0"/>
              </a:rPr>
              <a:t>etc</a:t>
            </a:r>
            <a:endParaRPr lang="de-DE" sz="1100" dirty="0">
              <a:solidFill>
                <a:srgbClr val="404040"/>
              </a:solidFill>
              <a:latin typeface="Calibri" panose="020F0502020204030204" pitchFamily="34" charset="0"/>
              <a:cs typeface="Calibri" panose="020F0502020204030204" pitchFamily="34" charset="0"/>
            </a:endParaRPr>
          </a:p>
          <a:p>
            <a:pPr lvl="0">
              <a:defRPr/>
            </a:pPr>
            <a:endParaRPr lang="de-DE" sz="1100" dirty="0">
              <a:solidFill>
                <a:srgbClr val="404040"/>
              </a:solidFill>
              <a:latin typeface="Calibri" panose="020F0502020204030204" pitchFamily="34" charset="0"/>
              <a:cs typeface="Calibri" panose="020F0502020204030204" pitchFamily="34" charset="0"/>
            </a:endParaRPr>
          </a:p>
          <a:p>
            <a:pPr lvl="0">
              <a:defRPr/>
            </a:pPr>
            <a:endParaRPr lang="de-DE" sz="1100" dirty="0">
              <a:solidFill>
                <a:srgbClr val="404040"/>
              </a:solidFill>
              <a:latin typeface="Calibri" panose="020F0502020204030204" pitchFamily="34" charset="0"/>
              <a:cs typeface="Calibri" panose="020F0502020204030204" pitchFamily="34" charset="0"/>
            </a:endParaRPr>
          </a:p>
        </p:txBody>
      </p:sp>
      <p:sp>
        <p:nvSpPr>
          <p:cNvPr id="210" name="Rectangle 209">
            <a:extLst>
              <a:ext uri="{FF2B5EF4-FFF2-40B4-BE49-F238E27FC236}">
                <a16:creationId xmlns:a16="http://schemas.microsoft.com/office/drawing/2014/main" id="{5BCD9134-3821-C54B-9AAA-D80ACD5FB8FF}"/>
              </a:ext>
            </a:extLst>
          </p:cNvPr>
          <p:cNvSpPr/>
          <p:nvPr/>
        </p:nvSpPr>
        <p:spPr>
          <a:xfrm>
            <a:off x="224546" y="4029990"/>
            <a:ext cx="2849783" cy="369332"/>
          </a:xfrm>
          <a:prstGeom prst="rect">
            <a:avLst/>
          </a:prstGeom>
        </p:spPr>
        <p:txBody>
          <a:bodyPr wrap="square">
            <a:spAutoFit/>
          </a:bodyPr>
          <a:lstStyle/>
          <a:p>
            <a:r>
              <a:rPr lang="de-DE" dirty="0">
                <a:solidFill>
                  <a:srgbClr val="814F35"/>
                </a:solidFill>
                <a:cs typeface="Times New Roman" charset="0"/>
              </a:rPr>
              <a:t>Ausbildung</a:t>
            </a:r>
            <a:endParaRPr lang="fr-FR" dirty="0">
              <a:solidFill>
                <a:srgbClr val="814F35"/>
              </a:solidFill>
              <a:cs typeface="Times New Roman" charset="0"/>
            </a:endParaRPr>
          </a:p>
        </p:txBody>
      </p:sp>
      <p:sp>
        <p:nvSpPr>
          <p:cNvPr id="211" name="ZoneTexte 9">
            <a:extLst>
              <a:ext uri="{FF2B5EF4-FFF2-40B4-BE49-F238E27FC236}">
                <a16:creationId xmlns:a16="http://schemas.microsoft.com/office/drawing/2014/main" id="{6418BE53-8059-F449-A2D3-9548EDE81B0E}"/>
              </a:ext>
            </a:extLst>
          </p:cNvPr>
          <p:cNvSpPr txBox="1"/>
          <p:nvPr/>
        </p:nvSpPr>
        <p:spPr>
          <a:xfrm>
            <a:off x="4053952" y="4392068"/>
            <a:ext cx="3339906" cy="6017032"/>
          </a:xfrm>
          <a:prstGeom prst="rect">
            <a:avLst/>
          </a:prstGeom>
          <a:noFill/>
        </p:spPr>
        <p:txBody>
          <a:bodyPr wrap="square" rtlCol="0">
            <a:spAutoFit/>
          </a:bodyPr>
          <a:lstStyle/>
          <a:p>
            <a:pPr defTabSz="685800">
              <a:defRPr/>
            </a:pPr>
            <a:r>
              <a:rPr lang="de-DE" sz="1100" b="1" dirty="0">
                <a:solidFill>
                  <a:srgbClr val="814F35"/>
                </a:solidFill>
              </a:rPr>
              <a:t>FIRMENNAME</a:t>
            </a:r>
            <a:r>
              <a:rPr lang="en-US" sz="1100" b="1" dirty="0">
                <a:cs typeface="Calibri"/>
              </a:rPr>
              <a:t>| </a:t>
            </a:r>
            <a:r>
              <a:rPr lang="de-DE" sz="1100" b="1" dirty="0">
                <a:solidFill>
                  <a:schemeClr val="bg1">
                    <a:lumMod val="50000"/>
                  </a:schemeClr>
                </a:solidFill>
                <a:latin typeface="Calibri" panose="020F0502020204030204" pitchFamily="34" charset="0"/>
                <a:cs typeface="Calibri" panose="020F0502020204030204" pitchFamily="34" charset="0"/>
              </a:rPr>
              <a:t>STELLUNG </a:t>
            </a:r>
            <a:r>
              <a:rPr lang="de-DE" sz="1100" b="1" dirty="0">
                <a:latin typeface="Calibri" panose="020F0502020204030204" pitchFamily="34" charset="0"/>
                <a:cs typeface="Calibri" panose="020F0502020204030204" pitchFamily="34" charset="0"/>
              </a:rPr>
              <a:t>| </a:t>
            </a:r>
            <a:r>
              <a:rPr lang="en-US" sz="1100" b="1" dirty="0">
                <a:cs typeface="Calibri"/>
              </a:rPr>
              <a:t>2014 – 2018</a:t>
            </a:r>
          </a:p>
          <a:p>
            <a:pPr defTabSz="685800">
              <a:defRPr/>
            </a:pP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die </a:t>
            </a:r>
            <a:r>
              <a:rPr lang="fr-FR" sz="1100" dirty="0" err="1">
                <a:solidFill>
                  <a:schemeClr val="tx1">
                    <a:lumMod val="65000"/>
                    <a:lumOff val="35000"/>
                  </a:schemeClr>
                </a:solidFill>
              </a:rPr>
              <a:t>Positionen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hier </a:t>
            </a:r>
            <a:r>
              <a:rPr lang="fr-FR" sz="1100" dirty="0" err="1">
                <a:solidFill>
                  <a:schemeClr val="tx1">
                    <a:lumMod val="65000"/>
                    <a:lumOff val="35000"/>
                  </a:schemeClr>
                </a:solidFill>
              </a:rPr>
              <a:t>innehatten</a:t>
            </a:r>
            <a:r>
              <a:rPr lang="fr-FR" sz="1100" dirty="0">
                <a:solidFill>
                  <a:schemeClr val="tx1">
                    <a:lumMod val="65000"/>
                    <a:lumOff val="35000"/>
                  </a:schemeClr>
                </a:solidFill>
              </a:rPr>
              <a:t>. </a:t>
            </a: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auch</a:t>
            </a:r>
            <a:r>
              <a:rPr lang="fr-FR" sz="1100" dirty="0">
                <a:solidFill>
                  <a:schemeClr val="tx1">
                    <a:lumMod val="65000"/>
                    <a:lumOff val="35000"/>
                  </a:schemeClr>
                </a:solidFill>
              </a:rPr>
              <a:t> </a:t>
            </a:r>
            <a:r>
              <a:rPr lang="fr-FR" sz="1100" dirty="0" err="1">
                <a:solidFill>
                  <a:schemeClr val="tx1">
                    <a:lumMod val="65000"/>
                    <a:lumOff val="35000"/>
                  </a:schemeClr>
                </a:solidFill>
              </a:rPr>
              <a:t>Ihre</a:t>
            </a:r>
            <a:r>
              <a:rPr lang="fr-FR" sz="1100" dirty="0">
                <a:solidFill>
                  <a:schemeClr val="tx1">
                    <a:lumMod val="65000"/>
                    <a:lumOff val="35000"/>
                  </a:schemeClr>
                </a:solidFill>
              </a:rPr>
              <a:t> </a:t>
            </a:r>
            <a:r>
              <a:rPr lang="fr-FR" sz="1100" dirty="0" err="1">
                <a:solidFill>
                  <a:schemeClr val="tx1">
                    <a:lumMod val="65000"/>
                    <a:lumOff val="35000"/>
                  </a:schemeClr>
                </a:solidFill>
              </a:rPr>
              <a:t>Aufgaben</a:t>
            </a:r>
            <a:r>
              <a:rPr lang="fr-FR" sz="1100" dirty="0">
                <a:solidFill>
                  <a:schemeClr val="tx1">
                    <a:lumMod val="65000"/>
                    <a:lumOff val="35000"/>
                  </a:schemeClr>
                </a:solidFill>
              </a:rPr>
              <a:t> </a:t>
            </a:r>
            <a:r>
              <a:rPr lang="fr-FR" sz="1100" dirty="0" err="1">
                <a:solidFill>
                  <a:schemeClr val="tx1">
                    <a:lumMod val="65000"/>
                    <a:lumOff val="35000"/>
                  </a:schemeClr>
                </a:solidFill>
              </a:rPr>
              <a:t>und</a:t>
            </a:r>
            <a:r>
              <a:rPr lang="fr-FR" sz="1100" dirty="0">
                <a:solidFill>
                  <a:schemeClr val="tx1">
                    <a:lumMod val="65000"/>
                    <a:lumOff val="35000"/>
                  </a:schemeClr>
                </a:solidFill>
              </a:rPr>
              <a:t> die </a:t>
            </a:r>
            <a:r>
              <a:rPr lang="fr-FR" sz="1100" dirty="0" err="1">
                <a:solidFill>
                  <a:schemeClr val="tx1">
                    <a:lumMod val="65000"/>
                    <a:lumOff val="35000"/>
                  </a:schemeClr>
                </a:solidFill>
              </a:rPr>
              <a:t>Anzahl</a:t>
            </a:r>
            <a:r>
              <a:rPr lang="fr-FR" sz="1100" dirty="0">
                <a:solidFill>
                  <a:schemeClr val="tx1">
                    <a:lumMod val="65000"/>
                    <a:lumOff val="35000"/>
                  </a:schemeClr>
                </a:solidFill>
              </a:rPr>
              <a:t> der </a:t>
            </a:r>
            <a:r>
              <a:rPr lang="fr-FR" sz="1100" dirty="0" err="1">
                <a:solidFill>
                  <a:schemeClr val="tx1">
                    <a:lumMod val="65000"/>
                    <a:lumOff val="35000"/>
                  </a:schemeClr>
                </a:solidFill>
              </a:rPr>
              <a:t>Personen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beaufsichtigen</a:t>
            </a:r>
            <a:r>
              <a:rPr lang="fr-FR" sz="1100" dirty="0">
                <a:solidFill>
                  <a:schemeClr val="tx1">
                    <a:lumMod val="65000"/>
                    <a:lumOff val="35000"/>
                  </a:schemeClr>
                </a:solidFill>
              </a:rPr>
              <a:t>. </a:t>
            </a:r>
            <a:r>
              <a:rPr lang="fr-FR" sz="1100" dirty="0" err="1">
                <a:solidFill>
                  <a:schemeClr val="tx1">
                    <a:lumMod val="65000"/>
                    <a:lumOff val="35000"/>
                  </a:schemeClr>
                </a:solidFill>
              </a:rPr>
              <a:t>Wenn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versuchen</a:t>
            </a:r>
            <a:r>
              <a:rPr lang="fr-FR" sz="1100" dirty="0">
                <a:solidFill>
                  <a:schemeClr val="tx1">
                    <a:lumMod val="65000"/>
                    <a:lumOff val="35000"/>
                  </a:schemeClr>
                </a:solidFill>
              </a:rPr>
              <a:t> </a:t>
            </a:r>
            <a:r>
              <a:rPr lang="fr-FR" sz="1100" dirty="0" err="1">
                <a:solidFill>
                  <a:schemeClr val="tx1">
                    <a:lumMod val="65000"/>
                    <a:lumOff val="35000"/>
                  </a:schemeClr>
                </a:solidFill>
              </a:rPr>
              <a:t>können</a:t>
            </a:r>
            <a:r>
              <a:rPr lang="fr-FR" sz="1100" dirty="0">
                <a:solidFill>
                  <a:schemeClr val="tx1">
                    <a:lumMod val="65000"/>
                    <a:lumOff val="35000"/>
                  </a:schemeClr>
                </a:solidFill>
              </a:rPr>
              <a:t>, die </a:t>
            </a:r>
            <a:r>
              <a:rPr lang="fr-FR" sz="1100" dirty="0" err="1">
                <a:solidFill>
                  <a:schemeClr val="tx1">
                    <a:lumMod val="65000"/>
                    <a:lumOff val="35000"/>
                  </a:schemeClr>
                </a:solidFill>
              </a:rPr>
              <a:t>erzielten</a:t>
            </a:r>
            <a:r>
              <a:rPr lang="fr-FR" sz="1100" dirty="0">
                <a:solidFill>
                  <a:schemeClr val="tx1">
                    <a:lumMod val="65000"/>
                    <a:lumOff val="35000"/>
                  </a:schemeClr>
                </a:solidFill>
              </a:rPr>
              <a:t> </a:t>
            </a:r>
            <a:r>
              <a:rPr lang="fr-FR" sz="1100" dirty="0" err="1">
                <a:solidFill>
                  <a:schemeClr val="tx1">
                    <a:lumMod val="65000"/>
                    <a:lumOff val="35000"/>
                  </a:schemeClr>
                </a:solidFill>
              </a:rPr>
              <a:t>Ergebnisse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präsentieren</a:t>
            </a:r>
            <a:r>
              <a:rPr lang="fr-FR" sz="1100" dirty="0">
                <a:solidFill>
                  <a:schemeClr val="tx1">
                    <a:lumMod val="65000"/>
                    <a:lumOff val="35000"/>
                  </a:schemeClr>
                </a:solidFill>
              </a:rPr>
              <a:t>, </a:t>
            </a:r>
            <a:r>
              <a:rPr lang="fr-FR" sz="1100" dirty="0" err="1">
                <a:solidFill>
                  <a:schemeClr val="tx1">
                    <a:lumMod val="65000"/>
                    <a:lumOff val="35000"/>
                  </a:schemeClr>
                </a:solidFill>
              </a:rPr>
              <a:t>zögern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nicht</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quantifizieren</a:t>
            </a:r>
            <a:r>
              <a:rPr lang="fr-FR" sz="1100" dirty="0">
                <a:solidFill>
                  <a:schemeClr val="tx1">
                    <a:lumMod val="65000"/>
                    <a:lumOff val="35000"/>
                  </a:schemeClr>
                </a:solidFill>
              </a:rPr>
              <a:t>.</a:t>
            </a:r>
          </a:p>
          <a:p>
            <a:pPr defTabSz="685800">
              <a:defRPr/>
            </a:pPr>
            <a:endParaRPr lang="fr-FR" sz="1100" dirty="0">
              <a:solidFill>
                <a:schemeClr val="tx1">
                  <a:lumMod val="65000"/>
                  <a:lumOff val="35000"/>
                </a:schemeClr>
              </a:solidFill>
            </a:endParaRPr>
          </a:p>
          <a:p>
            <a:pPr defTabSz="685800">
              <a:defRPr/>
            </a:pPr>
            <a:r>
              <a:rPr lang="de-DE" sz="1100" b="1" dirty="0">
                <a:solidFill>
                  <a:srgbClr val="814F35"/>
                </a:solidFill>
              </a:rPr>
              <a:t>FIRMENNAME</a:t>
            </a:r>
            <a:r>
              <a:rPr lang="en-US" sz="1100" b="1" dirty="0">
                <a:cs typeface="Calibri"/>
              </a:rPr>
              <a:t>| </a:t>
            </a:r>
            <a:r>
              <a:rPr lang="de-DE" sz="1100" b="1" dirty="0">
                <a:solidFill>
                  <a:schemeClr val="bg1">
                    <a:lumMod val="50000"/>
                  </a:schemeClr>
                </a:solidFill>
                <a:latin typeface="Calibri" panose="020F0502020204030204" pitchFamily="34" charset="0"/>
                <a:cs typeface="Calibri" panose="020F0502020204030204" pitchFamily="34" charset="0"/>
              </a:rPr>
              <a:t>STELLUNG </a:t>
            </a:r>
            <a:r>
              <a:rPr lang="de-DE" sz="1100" b="1" dirty="0">
                <a:latin typeface="Calibri" panose="020F0502020204030204" pitchFamily="34" charset="0"/>
                <a:cs typeface="Calibri" panose="020F0502020204030204" pitchFamily="34" charset="0"/>
              </a:rPr>
              <a:t>| </a:t>
            </a:r>
            <a:r>
              <a:rPr lang="en-US" sz="1100" b="1" dirty="0">
                <a:cs typeface="Calibri"/>
              </a:rPr>
              <a:t>2014 – 2018</a:t>
            </a:r>
          </a:p>
          <a:p>
            <a:pPr defTabSz="685800">
              <a:defRPr/>
            </a:pP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die </a:t>
            </a:r>
            <a:r>
              <a:rPr lang="fr-FR" sz="1100" dirty="0" err="1">
                <a:solidFill>
                  <a:schemeClr val="tx1">
                    <a:lumMod val="65000"/>
                    <a:lumOff val="35000"/>
                  </a:schemeClr>
                </a:solidFill>
              </a:rPr>
              <a:t>Positionen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hier </a:t>
            </a:r>
            <a:r>
              <a:rPr lang="fr-FR" sz="1100" dirty="0" err="1">
                <a:solidFill>
                  <a:schemeClr val="tx1">
                    <a:lumMod val="65000"/>
                    <a:lumOff val="35000"/>
                  </a:schemeClr>
                </a:solidFill>
              </a:rPr>
              <a:t>innehatten</a:t>
            </a:r>
            <a:r>
              <a:rPr lang="fr-FR" sz="1100" dirty="0">
                <a:solidFill>
                  <a:schemeClr val="tx1">
                    <a:lumMod val="65000"/>
                    <a:lumOff val="35000"/>
                  </a:schemeClr>
                </a:solidFill>
              </a:rPr>
              <a:t>. </a:t>
            </a: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auch</a:t>
            </a:r>
            <a:r>
              <a:rPr lang="fr-FR" sz="1100" dirty="0">
                <a:solidFill>
                  <a:schemeClr val="tx1">
                    <a:lumMod val="65000"/>
                    <a:lumOff val="35000"/>
                  </a:schemeClr>
                </a:solidFill>
              </a:rPr>
              <a:t> </a:t>
            </a:r>
            <a:r>
              <a:rPr lang="fr-FR" sz="1100" dirty="0" err="1">
                <a:solidFill>
                  <a:schemeClr val="tx1">
                    <a:lumMod val="65000"/>
                    <a:lumOff val="35000"/>
                  </a:schemeClr>
                </a:solidFill>
              </a:rPr>
              <a:t>Ihre</a:t>
            </a:r>
            <a:r>
              <a:rPr lang="fr-FR" sz="1100" dirty="0">
                <a:solidFill>
                  <a:schemeClr val="tx1">
                    <a:lumMod val="65000"/>
                    <a:lumOff val="35000"/>
                  </a:schemeClr>
                </a:solidFill>
              </a:rPr>
              <a:t> </a:t>
            </a:r>
            <a:r>
              <a:rPr lang="fr-FR" sz="1100" dirty="0" err="1">
                <a:solidFill>
                  <a:schemeClr val="tx1">
                    <a:lumMod val="65000"/>
                    <a:lumOff val="35000"/>
                  </a:schemeClr>
                </a:solidFill>
              </a:rPr>
              <a:t>Aufgaben</a:t>
            </a:r>
            <a:r>
              <a:rPr lang="fr-FR" sz="1100" dirty="0">
                <a:solidFill>
                  <a:schemeClr val="tx1">
                    <a:lumMod val="65000"/>
                    <a:lumOff val="35000"/>
                  </a:schemeClr>
                </a:solidFill>
              </a:rPr>
              <a:t> </a:t>
            </a:r>
            <a:r>
              <a:rPr lang="fr-FR" sz="1100" dirty="0" err="1">
                <a:solidFill>
                  <a:schemeClr val="tx1">
                    <a:lumMod val="65000"/>
                    <a:lumOff val="35000"/>
                  </a:schemeClr>
                </a:solidFill>
              </a:rPr>
              <a:t>und</a:t>
            </a:r>
            <a:r>
              <a:rPr lang="fr-FR" sz="1100" dirty="0">
                <a:solidFill>
                  <a:schemeClr val="tx1">
                    <a:lumMod val="65000"/>
                    <a:lumOff val="35000"/>
                  </a:schemeClr>
                </a:solidFill>
              </a:rPr>
              <a:t> die </a:t>
            </a:r>
            <a:r>
              <a:rPr lang="fr-FR" sz="1100" dirty="0" err="1">
                <a:solidFill>
                  <a:schemeClr val="tx1">
                    <a:lumMod val="65000"/>
                    <a:lumOff val="35000"/>
                  </a:schemeClr>
                </a:solidFill>
              </a:rPr>
              <a:t>Anzahl</a:t>
            </a:r>
            <a:r>
              <a:rPr lang="fr-FR" sz="1100" dirty="0">
                <a:solidFill>
                  <a:schemeClr val="tx1">
                    <a:lumMod val="65000"/>
                    <a:lumOff val="35000"/>
                  </a:schemeClr>
                </a:solidFill>
              </a:rPr>
              <a:t> der </a:t>
            </a:r>
            <a:r>
              <a:rPr lang="fr-FR" sz="1100" dirty="0" err="1">
                <a:solidFill>
                  <a:schemeClr val="tx1">
                    <a:lumMod val="65000"/>
                    <a:lumOff val="35000"/>
                  </a:schemeClr>
                </a:solidFill>
              </a:rPr>
              <a:t>Personen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beaufsichtigen</a:t>
            </a:r>
            <a:r>
              <a:rPr lang="fr-FR" sz="1100" dirty="0">
                <a:solidFill>
                  <a:schemeClr val="tx1">
                    <a:lumMod val="65000"/>
                    <a:lumOff val="35000"/>
                  </a:schemeClr>
                </a:solidFill>
              </a:rPr>
              <a:t>. </a:t>
            </a:r>
            <a:r>
              <a:rPr lang="fr-FR" sz="1100" dirty="0" err="1">
                <a:solidFill>
                  <a:schemeClr val="tx1">
                    <a:lumMod val="65000"/>
                    <a:lumOff val="35000"/>
                  </a:schemeClr>
                </a:solidFill>
              </a:rPr>
              <a:t>Wenn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versuchen</a:t>
            </a:r>
            <a:r>
              <a:rPr lang="fr-FR" sz="1100" dirty="0">
                <a:solidFill>
                  <a:schemeClr val="tx1">
                    <a:lumMod val="65000"/>
                    <a:lumOff val="35000"/>
                  </a:schemeClr>
                </a:solidFill>
              </a:rPr>
              <a:t> </a:t>
            </a:r>
            <a:r>
              <a:rPr lang="fr-FR" sz="1100" dirty="0" err="1">
                <a:solidFill>
                  <a:schemeClr val="tx1">
                    <a:lumMod val="65000"/>
                    <a:lumOff val="35000"/>
                  </a:schemeClr>
                </a:solidFill>
              </a:rPr>
              <a:t>können</a:t>
            </a:r>
            <a:r>
              <a:rPr lang="fr-FR" sz="1100" dirty="0">
                <a:solidFill>
                  <a:schemeClr val="tx1">
                    <a:lumMod val="65000"/>
                    <a:lumOff val="35000"/>
                  </a:schemeClr>
                </a:solidFill>
              </a:rPr>
              <a:t>, die </a:t>
            </a:r>
            <a:r>
              <a:rPr lang="fr-FR" sz="1100" dirty="0" err="1">
                <a:solidFill>
                  <a:schemeClr val="tx1">
                    <a:lumMod val="65000"/>
                    <a:lumOff val="35000"/>
                  </a:schemeClr>
                </a:solidFill>
              </a:rPr>
              <a:t>erzielten</a:t>
            </a:r>
            <a:r>
              <a:rPr lang="fr-FR" sz="1100" dirty="0">
                <a:solidFill>
                  <a:schemeClr val="tx1">
                    <a:lumMod val="65000"/>
                    <a:lumOff val="35000"/>
                  </a:schemeClr>
                </a:solidFill>
              </a:rPr>
              <a:t> </a:t>
            </a:r>
            <a:r>
              <a:rPr lang="fr-FR" sz="1100" dirty="0" err="1">
                <a:solidFill>
                  <a:schemeClr val="tx1">
                    <a:lumMod val="65000"/>
                    <a:lumOff val="35000"/>
                  </a:schemeClr>
                </a:solidFill>
              </a:rPr>
              <a:t>Ergebnisse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präsentieren</a:t>
            </a:r>
            <a:r>
              <a:rPr lang="fr-FR" sz="1100" dirty="0">
                <a:solidFill>
                  <a:schemeClr val="tx1">
                    <a:lumMod val="65000"/>
                    <a:lumOff val="35000"/>
                  </a:schemeClr>
                </a:solidFill>
              </a:rPr>
              <a:t>, </a:t>
            </a:r>
            <a:r>
              <a:rPr lang="fr-FR" sz="1100" dirty="0" err="1">
                <a:solidFill>
                  <a:schemeClr val="tx1">
                    <a:lumMod val="65000"/>
                    <a:lumOff val="35000"/>
                  </a:schemeClr>
                </a:solidFill>
              </a:rPr>
              <a:t>zögern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nicht</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quantifizieren</a:t>
            </a:r>
            <a:r>
              <a:rPr lang="fr-FR" sz="1100" dirty="0">
                <a:solidFill>
                  <a:schemeClr val="tx1">
                    <a:lumMod val="65000"/>
                    <a:lumOff val="35000"/>
                  </a:schemeClr>
                </a:solidFill>
              </a:rPr>
              <a:t>.</a:t>
            </a:r>
          </a:p>
          <a:p>
            <a:pPr defTabSz="685800">
              <a:defRPr/>
            </a:pPr>
            <a:endParaRPr lang="fr-FR" sz="1100" dirty="0">
              <a:solidFill>
                <a:schemeClr val="tx1">
                  <a:lumMod val="65000"/>
                  <a:lumOff val="35000"/>
                </a:schemeClr>
              </a:solidFill>
            </a:endParaRPr>
          </a:p>
          <a:p>
            <a:pPr defTabSz="685800">
              <a:defRPr/>
            </a:pPr>
            <a:r>
              <a:rPr lang="de-DE" sz="1100" b="1" dirty="0">
                <a:solidFill>
                  <a:srgbClr val="814F35"/>
                </a:solidFill>
              </a:rPr>
              <a:t>FIRMENNAME</a:t>
            </a:r>
            <a:r>
              <a:rPr lang="en-US" sz="1100" b="1" dirty="0">
                <a:cs typeface="Calibri"/>
              </a:rPr>
              <a:t>| </a:t>
            </a:r>
            <a:r>
              <a:rPr lang="de-DE" sz="1100" b="1" dirty="0">
                <a:solidFill>
                  <a:schemeClr val="bg1">
                    <a:lumMod val="50000"/>
                  </a:schemeClr>
                </a:solidFill>
                <a:latin typeface="Calibri" panose="020F0502020204030204" pitchFamily="34" charset="0"/>
                <a:cs typeface="Calibri" panose="020F0502020204030204" pitchFamily="34" charset="0"/>
              </a:rPr>
              <a:t>STELLUNG </a:t>
            </a:r>
            <a:r>
              <a:rPr lang="de-DE" sz="1100" b="1" dirty="0">
                <a:latin typeface="Calibri" panose="020F0502020204030204" pitchFamily="34" charset="0"/>
                <a:cs typeface="Calibri" panose="020F0502020204030204" pitchFamily="34" charset="0"/>
              </a:rPr>
              <a:t>| </a:t>
            </a:r>
            <a:r>
              <a:rPr lang="en-US" sz="1100" b="1" dirty="0">
                <a:cs typeface="Calibri"/>
              </a:rPr>
              <a:t>2014 – 2018</a:t>
            </a:r>
          </a:p>
          <a:p>
            <a:pPr defTabSz="685800">
              <a:defRPr/>
            </a:pP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die </a:t>
            </a:r>
            <a:r>
              <a:rPr lang="fr-FR" sz="1100" dirty="0" err="1">
                <a:solidFill>
                  <a:schemeClr val="tx1">
                    <a:lumMod val="65000"/>
                    <a:lumOff val="35000"/>
                  </a:schemeClr>
                </a:solidFill>
              </a:rPr>
              <a:t>Positionen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hier </a:t>
            </a:r>
            <a:r>
              <a:rPr lang="fr-FR" sz="1100" dirty="0" err="1">
                <a:solidFill>
                  <a:schemeClr val="tx1">
                    <a:lumMod val="65000"/>
                    <a:lumOff val="35000"/>
                  </a:schemeClr>
                </a:solidFill>
              </a:rPr>
              <a:t>innehatten</a:t>
            </a:r>
            <a:r>
              <a:rPr lang="fr-FR" sz="1100" dirty="0">
                <a:solidFill>
                  <a:schemeClr val="tx1">
                    <a:lumMod val="65000"/>
                    <a:lumOff val="35000"/>
                  </a:schemeClr>
                </a:solidFill>
              </a:rPr>
              <a:t>. </a:t>
            </a: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auch</a:t>
            </a:r>
            <a:r>
              <a:rPr lang="fr-FR" sz="1100" dirty="0">
                <a:solidFill>
                  <a:schemeClr val="tx1">
                    <a:lumMod val="65000"/>
                    <a:lumOff val="35000"/>
                  </a:schemeClr>
                </a:solidFill>
              </a:rPr>
              <a:t> </a:t>
            </a:r>
            <a:r>
              <a:rPr lang="fr-FR" sz="1100" dirty="0" err="1">
                <a:solidFill>
                  <a:schemeClr val="tx1">
                    <a:lumMod val="65000"/>
                    <a:lumOff val="35000"/>
                  </a:schemeClr>
                </a:solidFill>
              </a:rPr>
              <a:t>Ihre</a:t>
            </a:r>
            <a:r>
              <a:rPr lang="fr-FR" sz="1100" dirty="0">
                <a:solidFill>
                  <a:schemeClr val="tx1">
                    <a:lumMod val="65000"/>
                    <a:lumOff val="35000"/>
                  </a:schemeClr>
                </a:solidFill>
              </a:rPr>
              <a:t> </a:t>
            </a:r>
            <a:r>
              <a:rPr lang="fr-FR" sz="1100" dirty="0" err="1">
                <a:solidFill>
                  <a:schemeClr val="tx1">
                    <a:lumMod val="65000"/>
                    <a:lumOff val="35000"/>
                  </a:schemeClr>
                </a:solidFill>
              </a:rPr>
              <a:t>Aufgaben</a:t>
            </a:r>
            <a:r>
              <a:rPr lang="fr-FR" sz="1100" dirty="0">
                <a:solidFill>
                  <a:schemeClr val="tx1">
                    <a:lumMod val="65000"/>
                    <a:lumOff val="35000"/>
                  </a:schemeClr>
                </a:solidFill>
              </a:rPr>
              <a:t> </a:t>
            </a:r>
            <a:r>
              <a:rPr lang="fr-FR" sz="1100" dirty="0" err="1">
                <a:solidFill>
                  <a:schemeClr val="tx1">
                    <a:lumMod val="65000"/>
                    <a:lumOff val="35000"/>
                  </a:schemeClr>
                </a:solidFill>
              </a:rPr>
              <a:t>und</a:t>
            </a:r>
            <a:r>
              <a:rPr lang="fr-FR" sz="1100" dirty="0">
                <a:solidFill>
                  <a:schemeClr val="tx1">
                    <a:lumMod val="65000"/>
                    <a:lumOff val="35000"/>
                  </a:schemeClr>
                </a:solidFill>
              </a:rPr>
              <a:t> die </a:t>
            </a:r>
            <a:r>
              <a:rPr lang="fr-FR" sz="1100" dirty="0" err="1">
                <a:solidFill>
                  <a:schemeClr val="tx1">
                    <a:lumMod val="65000"/>
                    <a:lumOff val="35000"/>
                  </a:schemeClr>
                </a:solidFill>
              </a:rPr>
              <a:t>Anzahl</a:t>
            </a:r>
            <a:r>
              <a:rPr lang="fr-FR" sz="1100" dirty="0">
                <a:solidFill>
                  <a:schemeClr val="tx1">
                    <a:lumMod val="65000"/>
                    <a:lumOff val="35000"/>
                  </a:schemeClr>
                </a:solidFill>
              </a:rPr>
              <a:t> der </a:t>
            </a:r>
            <a:r>
              <a:rPr lang="fr-FR" sz="1100" dirty="0" err="1">
                <a:solidFill>
                  <a:schemeClr val="tx1">
                    <a:lumMod val="65000"/>
                    <a:lumOff val="35000"/>
                  </a:schemeClr>
                </a:solidFill>
              </a:rPr>
              <a:t>Personen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beaufsichtigen</a:t>
            </a:r>
            <a:r>
              <a:rPr lang="fr-FR" sz="1100" dirty="0">
                <a:solidFill>
                  <a:schemeClr val="tx1">
                    <a:lumMod val="65000"/>
                    <a:lumOff val="35000"/>
                  </a:schemeClr>
                </a:solidFill>
              </a:rPr>
              <a:t>. </a:t>
            </a:r>
            <a:r>
              <a:rPr lang="fr-FR" sz="1100" dirty="0" err="1">
                <a:solidFill>
                  <a:schemeClr val="tx1">
                    <a:lumMod val="65000"/>
                    <a:lumOff val="35000"/>
                  </a:schemeClr>
                </a:solidFill>
              </a:rPr>
              <a:t>Wenn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versuchen</a:t>
            </a:r>
            <a:r>
              <a:rPr lang="fr-FR" sz="1100" dirty="0">
                <a:solidFill>
                  <a:schemeClr val="tx1">
                    <a:lumMod val="65000"/>
                    <a:lumOff val="35000"/>
                  </a:schemeClr>
                </a:solidFill>
              </a:rPr>
              <a:t> </a:t>
            </a:r>
            <a:r>
              <a:rPr lang="fr-FR" sz="1100" dirty="0" err="1">
                <a:solidFill>
                  <a:schemeClr val="tx1">
                    <a:lumMod val="65000"/>
                    <a:lumOff val="35000"/>
                  </a:schemeClr>
                </a:solidFill>
              </a:rPr>
              <a:t>können</a:t>
            </a:r>
            <a:r>
              <a:rPr lang="fr-FR" sz="1100" dirty="0">
                <a:solidFill>
                  <a:schemeClr val="tx1">
                    <a:lumMod val="65000"/>
                    <a:lumOff val="35000"/>
                  </a:schemeClr>
                </a:solidFill>
              </a:rPr>
              <a:t>, die </a:t>
            </a:r>
            <a:r>
              <a:rPr lang="fr-FR" sz="1100" dirty="0" err="1">
                <a:solidFill>
                  <a:schemeClr val="tx1">
                    <a:lumMod val="65000"/>
                    <a:lumOff val="35000"/>
                  </a:schemeClr>
                </a:solidFill>
              </a:rPr>
              <a:t>erzielten</a:t>
            </a:r>
            <a:r>
              <a:rPr lang="fr-FR" sz="1100" dirty="0">
                <a:solidFill>
                  <a:schemeClr val="tx1">
                    <a:lumMod val="65000"/>
                    <a:lumOff val="35000"/>
                  </a:schemeClr>
                </a:solidFill>
              </a:rPr>
              <a:t> </a:t>
            </a:r>
            <a:r>
              <a:rPr lang="fr-FR" sz="1100" dirty="0" err="1">
                <a:solidFill>
                  <a:schemeClr val="tx1">
                    <a:lumMod val="65000"/>
                    <a:lumOff val="35000"/>
                  </a:schemeClr>
                </a:solidFill>
              </a:rPr>
              <a:t>Ergebnisse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präsentieren</a:t>
            </a:r>
            <a:r>
              <a:rPr lang="fr-FR" sz="1100" dirty="0">
                <a:solidFill>
                  <a:schemeClr val="tx1">
                    <a:lumMod val="65000"/>
                    <a:lumOff val="35000"/>
                  </a:schemeClr>
                </a:solidFill>
              </a:rPr>
              <a:t>, </a:t>
            </a:r>
            <a:r>
              <a:rPr lang="fr-FR" sz="1100" dirty="0" err="1">
                <a:solidFill>
                  <a:schemeClr val="tx1">
                    <a:lumMod val="65000"/>
                    <a:lumOff val="35000"/>
                  </a:schemeClr>
                </a:solidFill>
              </a:rPr>
              <a:t>zögern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nicht</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quantifizieren</a:t>
            </a:r>
            <a:r>
              <a:rPr lang="fr-FR" sz="1100" dirty="0">
                <a:solidFill>
                  <a:schemeClr val="tx1">
                    <a:lumMod val="65000"/>
                    <a:lumOff val="35000"/>
                  </a:schemeClr>
                </a:solidFill>
              </a:rPr>
              <a:t>.</a:t>
            </a:r>
          </a:p>
          <a:p>
            <a:pPr defTabSz="685800">
              <a:defRPr/>
            </a:pPr>
            <a:endParaRPr lang="fr-FR" sz="1100" dirty="0">
              <a:solidFill>
                <a:schemeClr val="tx1">
                  <a:lumMod val="65000"/>
                  <a:lumOff val="35000"/>
                </a:schemeClr>
              </a:solidFill>
            </a:endParaRPr>
          </a:p>
          <a:p>
            <a:pPr defTabSz="685800">
              <a:defRPr/>
            </a:pPr>
            <a:r>
              <a:rPr lang="de-DE" sz="1100" b="1" dirty="0">
                <a:solidFill>
                  <a:srgbClr val="814F35"/>
                </a:solidFill>
              </a:rPr>
              <a:t>FIRMENNAME</a:t>
            </a:r>
            <a:r>
              <a:rPr lang="en-US" sz="1100" b="1" dirty="0">
                <a:cs typeface="Calibri"/>
              </a:rPr>
              <a:t>| </a:t>
            </a:r>
            <a:r>
              <a:rPr lang="de-DE" sz="1100" b="1" dirty="0">
                <a:solidFill>
                  <a:schemeClr val="bg1">
                    <a:lumMod val="50000"/>
                  </a:schemeClr>
                </a:solidFill>
                <a:latin typeface="Calibri" panose="020F0502020204030204" pitchFamily="34" charset="0"/>
                <a:cs typeface="Calibri" panose="020F0502020204030204" pitchFamily="34" charset="0"/>
              </a:rPr>
              <a:t>STELLUNG </a:t>
            </a:r>
            <a:r>
              <a:rPr lang="de-DE" sz="1100" b="1" dirty="0">
                <a:latin typeface="Calibri" panose="020F0502020204030204" pitchFamily="34" charset="0"/>
                <a:cs typeface="Calibri" panose="020F0502020204030204" pitchFamily="34" charset="0"/>
              </a:rPr>
              <a:t>| </a:t>
            </a:r>
            <a:r>
              <a:rPr lang="en-US" sz="1100" b="1" dirty="0">
                <a:cs typeface="Calibri"/>
              </a:rPr>
              <a:t>2014 – 2018</a:t>
            </a:r>
          </a:p>
          <a:p>
            <a:pPr defTabSz="685800">
              <a:defRPr/>
            </a:pP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die </a:t>
            </a:r>
            <a:r>
              <a:rPr lang="fr-FR" sz="1100" dirty="0" err="1">
                <a:solidFill>
                  <a:schemeClr val="tx1">
                    <a:lumMod val="65000"/>
                    <a:lumOff val="35000"/>
                  </a:schemeClr>
                </a:solidFill>
              </a:rPr>
              <a:t>Positionen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hier </a:t>
            </a:r>
            <a:r>
              <a:rPr lang="fr-FR" sz="1100" dirty="0" err="1">
                <a:solidFill>
                  <a:schemeClr val="tx1">
                    <a:lumMod val="65000"/>
                    <a:lumOff val="35000"/>
                  </a:schemeClr>
                </a:solidFill>
              </a:rPr>
              <a:t>innehatten</a:t>
            </a:r>
            <a:r>
              <a:rPr lang="fr-FR" sz="1100" dirty="0">
                <a:solidFill>
                  <a:schemeClr val="tx1">
                    <a:lumMod val="65000"/>
                    <a:lumOff val="35000"/>
                  </a:schemeClr>
                </a:solidFill>
              </a:rPr>
              <a:t>. </a:t>
            </a: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auch</a:t>
            </a:r>
            <a:r>
              <a:rPr lang="fr-FR" sz="1100" dirty="0">
                <a:solidFill>
                  <a:schemeClr val="tx1">
                    <a:lumMod val="65000"/>
                    <a:lumOff val="35000"/>
                  </a:schemeClr>
                </a:solidFill>
              </a:rPr>
              <a:t> </a:t>
            </a:r>
            <a:r>
              <a:rPr lang="fr-FR" sz="1100" dirty="0" err="1">
                <a:solidFill>
                  <a:schemeClr val="tx1">
                    <a:lumMod val="65000"/>
                    <a:lumOff val="35000"/>
                  </a:schemeClr>
                </a:solidFill>
              </a:rPr>
              <a:t>Ihre</a:t>
            </a:r>
            <a:r>
              <a:rPr lang="fr-FR" sz="1100" dirty="0">
                <a:solidFill>
                  <a:schemeClr val="tx1">
                    <a:lumMod val="65000"/>
                    <a:lumOff val="35000"/>
                  </a:schemeClr>
                </a:solidFill>
              </a:rPr>
              <a:t> </a:t>
            </a:r>
            <a:r>
              <a:rPr lang="fr-FR" sz="1100" dirty="0" err="1">
                <a:solidFill>
                  <a:schemeClr val="tx1">
                    <a:lumMod val="65000"/>
                    <a:lumOff val="35000"/>
                  </a:schemeClr>
                </a:solidFill>
              </a:rPr>
              <a:t>Aufgaben</a:t>
            </a:r>
            <a:r>
              <a:rPr lang="fr-FR" sz="1100" dirty="0">
                <a:solidFill>
                  <a:schemeClr val="tx1">
                    <a:lumMod val="65000"/>
                    <a:lumOff val="35000"/>
                  </a:schemeClr>
                </a:solidFill>
              </a:rPr>
              <a:t> </a:t>
            </a:r>
            <a:r>
              <a:rPr lang="fr-FR" sz="1100" dirty="0" err="1">
                <a:solidFill>
                  <a:schemeClr val="tx1">
                    <a:lumMod val="65000"/>
                    <a:lumOff val="35000"/>
                  </a:schemeClr>
                </a:solidFill>
              </a:rPr>
              <a:t>und</a:t>
            </a:r>
            <a:r>
              <a:rPr lang="fr-FR" sz="1100" dirty="0">
                <a:solidFill>
                  <a:schemeClr val="tx1">
                    <a:lumMod val="65000"/>
                    <a:lumOff val="35000"/>
                  </a:schemeClr>
                </a:solidFill>
              </a:rPr>
              <a:t> die </a:t>
            </a:r>
            <a:r>
              <a:rPr lang="fr-FR" sz="1100" dirty="0" err="1">
                <a:solidFill>
                  <a:schemeClr val="tx1">
                    <a:lumMod val="65000"/>
                    <a:lumOff val="35000"/>
                  </a:schemeClr>
                </a:solidFill>
              </a:rPr>
              <a:t>Anzahl</a:t>
            </a:r>
            <a:r>
              <a:rPr lang="fr-FR" sz="1100" dirty="0">
                <a:solidFill>
                  <a:schemeClr val="tx1">
                    <a:lumMod val="65000"/>
                    <a:lumOff val="35000"/>
                  </a:schemeClr>
                </a:solidFill>
              </a:rPr>
              <a:t> der </a:t>
            </a:r>
            <a:r>
              <a:rPr lang="fr-FR" sz="1100" dirty="0" err="1">
                <a:solidFill>
                  <a:schemeClr val="tx1">
                    <a:lumMod val="65000"/>
                    <a:lumOff val="35000"/>
                  </a:schemeClr>
                </a:solidFill>
              </a:rPr>
              <a:t>Personen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beaufsichtigen</a:t>
            </a:r>
            <a:r>
              <a:rPr lang="fr-FR" sz="1100" dirty="0">
                <a:solidFill>
                  <a:schemeClr val="tx1">
                    <a:lumMod val="65000"/>
                    <a:lumOff val="35000"/>
                  </a:schemeClr>
                </a:solidFill>
              </a:rPr>
              <a:t>. </a:t>
            </a:r>
            <a:r>
              <a:rPr lang="fr-FR" sz="1100" dirty="0" err="1">
                <a:solidFill>
                  <a:schemeClr val="tx1">
                    <a:lumMod val="65000"/>
                    <a:lumOff val="35000"/>
                  </a:schemeClr>
                </a:solidFill>
              </a:rPr>
              <a:t>Wenn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versuchen</a:t>
            </a:r>
            <a:r>
              <a:rPr lang="fr-FR" sz="1100" dirty="0">
                <a:solidFill>
                  <a:schemeClr val="tx1">
                    <a:lumMod val="65000"/>
                    <a:lumOff val="35000"/>
                  </a:schemeClr>
                </a:solidFill>
              </a:rPr>
              <a:t> </a:t>
            </a:r>
            <a:r>
              <a:rPr lang="fr-FR" sz="1100" dirty="0" err="1">
                <a:solidFill>
                  <a:schemeClr val="tx1">
                    <a:lumMod val="65000"/>
                    <a:lumOff val="35000"/>
                  </a:schemeClr>
                </a:solidFill>
              </a:rPr>
              <a:t>können</a:t>
            </a:r>
            <a:r>
              <a:rPr lang="fr-FR" sz="1100" dirty="0">
                <a:solidFill>
                  <a:schemeClr val="tx1">
                    <a:lumMod val="65000"/>
                    <a:lumOff val="35000"/>
                  </a:schemeClr>
                </a:solidFill>
              </a:rPr>
              <a:t>, die </a:t>
            </a:r>
            <a:r>
              <a:rPr lang="fr-FR" sz="1100" dirty="0" err="1">
                <a:solidFill>
                  <a:schemeClr val="tx1">
                    <a:lumMod val="65000"/>
                    <a:lumOff val="35000"/>
                  </a:schemeClr>
                </a:solidFill>
              </a:rPr>
              <a:t>erzielten</a:t>
            </a:r>
            <a:r>
              <a:rPr lang="fr-FR" sz="1100" dirty="0">
                <a:solidFill>
                  <a:schemeClr val="tx1">
                    <a:lumMod val="65000"/>
                    <a:lumOff val="35000"/>
                  </a:schemeClr>
                </a:solidFill>
              </a:rPr>
              <a:t> </a:t>
            </a:r>
            <a:r>
              <a:rPr lang="fr-FR" sz="1100" dirty="0" err="1">
                <a:solidFill>
                  <a:schemeClr val="tx1">
                    <a:lumMod val="65000"/>
                    <a:lumOff val="35000"/>
                  </a:schemeClr>
                </a:solidFill>
              </a:rPr>
              <a:t>Ergebnisse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präsentieren</a:t>
            </a:r>
            <a:r>
              <a:rPr lang="fr-FR" sz="1100" dirty="0">
                <a:solidFill>
                  <a:schemeClr val="tx1">
                    <a:lumMod val="65000"/>
                    <a:lumOff val="35000"/>
                  </a:schemeClr>
                </a:solidFill>
              </a:rPr>
              <a:t>, </a:t>
            </a:r>
            <a:r>
              <a:rPr lang="fr-FR" sz="1100" dirty="0" err="1">
                <a:solidFill>
                  <a:schemeClr val="tx1">
                    <a:lumMod val="65000"/>
                    <a:lumOff val="35000"/>
                  </a:schemeClr>
                </a:solidFill>
              </a:rPr>
              <a:t>zögern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nicht</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quantifizieren</a:t>
            </a:r>
            <a:r>
              <a:rPr lang="fr-FR" sz="1100" dirty="0">
                <a:solidFill>
                  <a:schemeClr val="tx1">
                    <a:lumMod val="65000"/>
                    <a:lumOff val="35000"/>
                  </a:schemeClr>
                </a:solidFill>
              </a:rPr>
              <a:t>.</a:t>
            </a:r>
          </a:p>
          <a:p>
            <a:pPr defTabSz="685800">
              <a:defRPr/>
            </a:pPr>
            <a:endParaRPr lang="fr-FR" sz="1100" dirty="0">
              <a:solidFill>
                <a:schemeClr val="tx1">
                  <a:lumMod val="65000"/>
                  <a:lumOff val="35000"/>
                </a:schemeClr>
              </a:solidFill>
            </a:endParaRPr>
          </a:p>
          <a:p>
            <a:pPr defTabSz="685800">
              <a:defRPr/>
            </a:pPr>
            <a:r>
              <a:rPr lang="de-DE" sz="1100" b="1" dirty="0">
                <a:solidFill>
                  <a:srgbClr val="814F35"/>
                </a:solidFill>
              </a:rPr>
              <a:t>FIRMENNAME</a:t>
            </a:r>
            <a:r>
              <a:rPr lang="en-US" sz="1100" b="1" dirty="0">
                <a:cs typeface="Calibri"/>
              </a:rPr>
              <a:t>| </a:t>
            </a:r>
            <a:r>
              <a:rPr lang="de-DE" sz="1100" b="1" dirty="0">
                <a:solidFill>
                  <a:schemeClr val="bg1">
                    <a:lumMod val="50000"/>
                  </a:schemeClr>
                </a:solidFill>
                <a:latin typeface="Calibri" panose="020F0502020204030204" pitchFamily="34" charset="0"/>
                <a:cs typeface="Calibri" panose="020F0502020204030204" pitchFamily="34" charset="0"/>
              </a:rPr>
              <a:t>STELLUNG </a:t>
            </a:r>
            <a:r>
              <a:rPr lang="de-DE" sz="1100" b="1" dirty="0">
                <a:latin typeface="Calibri" panose="020F0502020204030204" pitchFamily="34" charset="0"/>
                <a:cs typeface="Calibri" panose="020F0502020204030204" pitchFamily="34" charset="0"/>
              </a:rPr>
              <a:t>| </a:t>
            </a:r>
            <a:r>
              <a:rPr lang="en-US" sz="1100" b="1" dirty="0">
                <a:cs typeface="Calibri"/>
              </a:rPr>
              <a:t>2014 – 2018</a:t>
            </a:r>
          </a:p>
          <a:p>
            <a:pPr defTabSz="685800">
              <a:defRPr/>
            </a:pP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die </a:t>
            </a:r>
            <a:r>
              <a:rPr lang="fr-FR" sz="1100" dirty="0" err="1">
                <a:solidFill>
                  <a:schemeClr val="tx1">
                    <a:lumMod val="65000"/>
                    <a:lumOff val="35000"/>
                  </a:schemeClr>
                </a:solidFill>
              </a:rPr>
              <a:t>Positionen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hier </a:t>
            </a:r>
            <a:r>
              <a:rPr lang="fr-FR" sz="1100" dirty="0" err="1">
                <a:solidFill>
                  <a:schemeClr val="tx1">
                    <a:lumMod val="65000"/>
                    <a:lumOff val="35000"/>
                  </a:schemeClr>
                </a:solidFill>
              </a:rPr>
              <a:t>innehatten</a:t>
            </a:r>
            <a:r>
              <a:rPr lang="fr-FR" sz="1100" dirty="0">
                <a:solidFill>
                  <a:schemeClr val="tx1">
                    <a:lumMod val="65000"/>
                    <a:lumOff val="35000"/>
                  </a:schemeClr>
                </a:solidFill>
              </a:rPr>
              <a:t>. </a:t>
            </a: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auch</a:t>
            </a:r>
            <a:r>
              <a:rPr lang="fr-FR" sz="1100" dirty="0">
                <a:solidFill>
                  <a:schemeClr val="tx1">
                    <a:lumMod val="65000"/>
                    <a:lumOff val="35000"/>
                  </a:schemeClr>
                </a:solidFill>
              </a:rPr>
              <a:t> </a:t>
            </a:r>
            <a:r>
              <a:rPr lang="fr-FR" sz="1100" dirty="0" err="1">
                <a:solidFill>
                  <a:schemeClr val="tx1">
                    <a:lumMod val="65000"/>
                    <a:lumOff val="35000"/>
                  </a:schemeClr>
                </a:solidFill>
              </a:rPr>
              <a:t>Ihre</a:t>
            </a:r>
            <a:r>
              <a:rPr lang="fr-FR" sz="1100" dirty="0">
                <a:solidFill>
                  <a:schemeClr val="tx1">
                    <a:lumMod val="65000"/>
                    <a:lumOff val="35000"/>
                  </a:schemeClr>
                </a:solidFill>
              </a:rPr>
              <a:t> </a:t>
            </a:r>
            <a:r>
              <a:rPr lang="fr-FR" sz="1100" dirty="0" err="1">
                <a:solidFill>
                  <a:schemeClr val="tx1">
                    <a:lumMod val="65000"/>
                    <a:lumOff val="35000"/>
                  </a:schemeClr>
                </a:solidFill>
              </a:rPr>
              <a:t>Aufgaben</a:t>
            </a:r>
            <a:r>
              <a:rPr lang="fr-FR" sz="1100" dirty="0">
                <a:solidFill>
                  <a:schemeClr val="tx1">
                    <a:lumMod val="65000"/>
                    <a:lumOff val="35000"/>
                  </a:schemeClr>
                </a:solidFill>
              </a:rPr>
              <a:t> </a:t>
            </a:r>
            <a:r>
              <a:rPr lang="fr-FR" sz="1100" dirty="0" err="1">
                <a:solidFill>
                  <a:schemeClr val="tx1">
                    <a:lumMod val="65000"/>
                    <a:lumOff val="35000"/>
                  </a:schemeClr>
                </a:solidFill>
              </a:rPr>
              <a:t>und</a:t>
            </a:r>
            <a:r>
              <a:rPr lang="fr-FR" sz="1100" dirty="0">
                <a:solidFill>
                  <a:schemeClr val="tx1">
                    <a:lumMod val="65000"/>
                    <a:lumOff val="35000"/>
                  </a:schemeClr>
                </a:solidFill>
              </a:rPr>
              <a:t> die </a:t>
            </a:r>
            <a:r>
              <a:rPr lang="fr-FR" sz="1100" dirty="0" err="1">
                <a:solidFill>
                  <a:schemeClr val="tx1">
                    <a:lumMod val="65000"/>
                    <a:lumOff val="35000"/>
                  </a:schemeClr>
                </a:solidFill>
              </a:rPr>
              <a:t>Anzahl</a:t>
            </a:r>
            <a:r>
              <a:rPr lang="fr-FR" sz="1100" dirty="0">
                <a:solidFill>
                  <a:schemeClr val="tx1">
                    <a:lumMod val="65000"/>
                    <a:lumOff val="35000"/>
                  </a:schemeClr>
                </a:solidFill>
              </a:rPr>
              <a:t> der </a:t>
            </a:r>
            <a:r>
              <a:rPr lang="fr-FR" sz="1100" dirty="0" err="1">
                <a:solidFill>
                  <a:schemeClr val="tx1">
                    <a:lumMod val="65000"/>
                    <a:lumOff val="35000"/>
                  </a:schemeClr>
                </a:solidFill>
              </a:rPr>
              <a:t>Personen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beaufsichtigen</a:t>
            </a:r>
            <a:r>
              <a:rPr lang="fr-FR" sz="1100" dirty="0">
                <a:solidFill>
                  <a:schemeClr val="tx1">
                    <a:lumMod val="65000"/>
                    <a:lumOff val="35000"/>
                  </a:schemeClr>
                </a:solidFill>
              </a:rPr>
              <a:t>. </a:t>
            </a:r>
            <a:r>
              <a:rPr lang="fr-FR" sz="1100" dirty="0" err="1">
                <a:solidFill>
                  <a:schemeClr val="tx1">
                    <a:lumMod val="65000"/>
                    <a:lumOff val="35000"/>
                  </a:schemeClr>
                </a:solidFill>
              </a:rPr>
              <a:t>Wenn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versuchen</a:t>
            </a:r>
            <a:r>
              <a:rPr lang="fr-FR" sz="1100" dirty="0">
                <a:solidFill>
                  <a:schemeClr val="tx1">
                    <a:lumMod val="65000"/>
                    <a:lumOff val="35000"/>
                  </a:schemeClr>
                </a:solidFill>
              </a:rPr>
              <a:t> </a:t>
            </a:r>
            <a:r>
              <a:rPr lang="fr-FR" sz="1100" dirty="0" err="1">
                <a:solidFill>
                  <a:schemeClr val="tx1">
                    <a:lumMod val="65000"/>
                    <a:lumOff val="35000"/>
                  </a:schemeClr>
                </a:solidFill>
              </a:rPr>
              <a:t>können</a:t>
            </a:r>
            <a:r>
              <a:rPr lang="fr-FR" sz="1100" dirty="0">
                <a:solidFill>
                  <a:schemeClr val="tx1">
                    <a:lumMod val="65000"/>
                    <a:lumOff val="35000"/>
                  </a:schemeClr>
                </a:solidFill>
              </a:rPr>
              <a:t>, die </a:t>
            </a:r>
            <a:r>
              <a:rPr lang="fr-FR" sz="1100" dirty="0" err="1">
                <a:solidFill>
                  <a:schemeClr val="tx1">
                    <a:lumMod val="65000"/>
                    <a:lumOff val="35000"/>
                  </a:schemeClr>
                </a:solidFill>
              </a:rPr>
              <a:t>erzielten</a:t>
            </a:r>
            <a:r>
              <a:rPr lang="fr-FR" sz="1100" dirty="0">
                <a:solidFill>
                  <a:schemeClr val="tx1">
                    <a:lumMod val="65000"/>
                    <a:lumOff val="35000"/>
                  </a:schemeClr>
                </a:solidFill>
              </a:rPr>
              <a:t> </a:t>
            </a:r>
            <a:r>
              <a:rPr lang="fr-FR" sz="1100" dirty="0" err="1">
                <a:solidFill>
                  <a:schemeClr val="tx1">
                    <a:lumMod val="65000"/>
                    <a:lumOff val="35000"/>
                  </a:schemeClr>
                </a:solidFill>
              </a:rPr>
              <a:t>Ergebnisse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präsentieren</a:t>
            </a:r>
            <a:r>
              <a:rPr lang="fr-FR" sz="1100" dirty="0">
                <a:solidFill>
                  <a:schemeClr val="tx1">
                    <a:lumMod val="65000"/>
                    <a:lumOff val="35000"/>
                  </a:schemeClr>
                </a:solidFill>
              </a:rPr>
              <a:t>, </a:t>
            </a:r>
            <a:r>
              <a:rPr lang="fr-FR" sz="1100" dirty="0" err="1">
                <a:solidFill>
                  <a:schemeClr val="tx1">
                    <a:lumMod val="65000"/>
                    <a:lumOff val="35000"/>
                  </a:schemeClr>
                </a:solidFill>
              </a:rPr>
              <a:t>zögern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nicht</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quantifizieren</a:t>
            </a:r>
            <a:r>
              <a:rPr lang="fr-FR" sz="1100" dirty="0">
                <a:solidFill>
                  <a:schemeClr val="tx1">
                    <a:lumMod val="65000"/>
                    <a:lumOff val="35000"/>
                  </a:schemeClr>
                </a:solidFill>
              </a:rPr>
              <a:t>.</a:t>
            </a:r>
          </a:p>
          <a:p>
            <a:pPr defTabSz="685800">
              <a:defRPr/>
            </a:pPr>
            <a:endParaRPr lang="fr-FR" sz="1100" dirty="0">
              <a:solidFill>
                <a:schemeClr val="tx1">
                  <a:lumMod val="65000"/>
                  <a:lumOff val="35000"/>
                </a:schemeClr>
              </a:solidFill>
            </a:endParaRPr>
          </a:p>
        </p:txBody>
      </p:sp>
      <p:sp>
        <p:nvSpPr>
          <p:cNvPr id="212" name="Rectangle 211">
            <a:extLst>
              <a:ext uri="{FF2B5EF4-FFF2-40B4-BE49-F238E27FC236}">
                <a16:creationId xmlns:a16="http://schemas.microsoft.com/office/drawing/2014/main" id="{E3B846BD-5BC4-6646-8B3A-00DF77CA3D72}"/>
              </a:ext>
            </a:extLst>
          </p:cNvPr>
          <p:cNvSpPr/>
          <p:nvPr/>
        </p:nvSpPr>
        <p:spPr>
          <a:xfrm>
            <a:off x="4053952" y="4015734"/>
            <a:ext cx="3217613" cy="369332"/>
          </a:xfrm>
          <a:prstGeom prst="rect">
            <a:avLst/>
          </a:prstGeom>
        </p:spPr>
        <p:txBody>
          <a:bodyPr wrap="square">
            <a:spAutoFit/>
          </a:bodyPr>
          <a:lstStyle/>
          <a:p>
            <a:r>
              <a:rPr lang="de-DE" dirty="0">
                <a:solidFill>
                  <a:srgbClr val="814F35"/>
                </a:solidFill>
                <a:cs typeface="Times New Roman" charset="0"/>
              </a:rPr>
              <a:t>Berufserfahrungen</a:t>
            </a:r>
            <a:endParaRPr lang="fr-FR" dirty="0">
              <a:solidFill>
                <a:srgbClr val="814F35"/>
              </a:solidFill>
              <a:cs typeface="Times New Roman" charset="0"/>
            </a:endParaRPr>
          </a:p>
        </p:txBody>
      </p:sp>
      <p:graphicFrame>
        <p:nvGraphicFramePr>
          <p:cNvPr id="214" name="Tableau 213">
            <a:extLst>
              <a:ext uri="{FF2B5EF4-FFF2-40B4-BE49-F238E27FC236}">
                <a16:creationId xmlns:a16="http://schemas.microsoft.com/office/drawing/2014/main" id="{31F603CB-1F57-D04A-8E15-E44892A084EA}"/>
              </a:ext>
            </a:extLst>
          </p:cNvPr>
          <p:cNvGraphicFramePr>
            <a:graphicFrameLocks noGrp="1"/>
          </p:cNvGraphicFramePr>
          <p:nvPr>
            <p:extLst>
              <p:ext uri="{D42A27DB-BD31-4B8C-83A1-F6EECF244321}">
                <p14:modId xmlns:p14="http://schemas.microsoft.com/office/powerpoint/2010/main" val="3111226666"/>
              </p:ext>
            </p:extLst>
          </p:nvPr>
        </p:nvGraphicFramePr>
        <p:xfrm>
          <a:off x="217026" y="6508404"/>
          <a:ext cx="3749661" cy="1402080"/>
        </p:xfrm>
        <a:graphic>
          <a:graphicData uri="http://schemas.openxmlformats.org/drawingml/2006/table">
            <a:tbl>
              <a:tblPr firstRow="1" bandRow="1">
                <a:tableStyleId>{2D5ABB26-0587-4C30-8999-92F81FD0307C}</a:tableStyleId>
              </a:tblPr>
              <a:tblGrid>
                <a:gridCol w="3749661">
                  <a:extLst>
                    <a:ext uri="{9D8B030D-6E8A-4147-A177-3AD203B41FA5}">
                      <a16:colId xmlns:a16="http://schemas.microsoft.com/office/drawing/2014/main" val="20000"/>
                    </a:ext>
                  </a:extLst>
                </a:gridCol>
              </a:tblGrid>
              <a:tr h="130305">
                <a:tc>
                  <a:txBody>
                    <a:bodyPr/>
                    <a:lstStyle/>
                    <a:p>
                      <a:pPr algn="l"/>
                      <a:r>
                        <a:rPr lang="de-DE" sz="1800" kern="1200" dirty="0">
                          <a:solidFill>
                            <a:srgbClr val="814F35"/>
                          </a:solidFill>
                          <a:latin typeface="+mn-lt"/>
                          <a:ea typeface="+mn-ea"/>
                          <a:cs typeface="Times New Roman" charset="0"/>
                        </a:rPr>
                        <a:t>Kompetenzen</a:t>
                      </a:r>
                      <a:endParaRPr lang="fr-FR" sz="1800" kern="1200" dirty="0">
                        <a:solidFill>
                          <a:srgbClr val="814F35"/>
                        </a:solidFill>
                        <a:latin typeface="+mn-lt"/>
                        <a:ea typeface="+mn-ea"/>
                        <a:cs typeface="Times New Roman"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305">
                <a:tc>
                  <a:txBody>
                    <a:bodyPr/>
                    <a:lstStyle/>
                    <a:p>
                      <a:pPr algn="l"/>
                      <a:r>
                        <a:rPr lang="fr-FR" sz="1100" kern="1200" dirty="0">
                          <a:solidFill>
                            <a:schemeClr val="tx1">
                              <a:lumMod val="65000"/>
                              <a:lumOff val="35000"/>
                            </a:schemeClr>
                          </a:solidFill>
                          <a:effectLst/>
                          <a:latin typeface="+mn-lt"/>
                          <a:ea typeface="+mn-ea"/>
                          <a:cs typeface="+mn-cs"/>
                        </a:rPr>
                        <a:t>Management</a:t>
                      </a: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130305">
                <a:tc>
                  <a:txBody>
                    <a:bodyPr/>
                    <a:lstStyle/>
                    <a:p>
                      <a:pPr algn="l"/>
                      <a:r>
                        <a:rPr lang="fr-FR" sz="1100" kern="1200" dirty="0">
                          <a:solidFill>
                            <a:schemeClr val="tx1">
                              <a:lumMod val="65000"/>
                              <a:lumOff val="35000"/>
                            </a:schemeClr>
                          </a:solidFill>
                          <a:effectLst/>
                          <a:latin typeface="+mn-lt"/>
                          <a:ea typeface="+mn-ea"/>
                          <a:cs typeface="+mn-cs"/>
                        </a:rPr>
                        <a:t>Google </a:t>
                      </a:r>
                      <a:r>
                        <a:rPr lang="fr-FR" sz="1100" kern="1200" dirty="0" err="1">
                          <a:solidFill>
                            <a:schemeClr val="tx1">
                              <a:lumMod val="65000"/>
                              <a:lumOff val="35000"/>
                            </a:schemeClr>
                          </a:solidFill>
                          <a:effectLst/>
                          <a:latin typeface="+mn-lt"/>
                          <a:ea typeface="+mn-ea"/>
                          <a:cs typeface="+mn-cs"/>
                        </a:rPr>
                        <a:t>Adwords</a:t>
                      </a:r>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2"/>
                  </a:ext>
                </a:extLst>
              </a:tr>
              <a:tr h="130305">
                <a:tc>
                  <a:txBody>
                    <a:bodyPr/>
                    <a:lstStyle/>
                    <a:p>
                      <a:pPr algn="l"/>
                      <a:r>
                        <a:rPr lang="fr-FR" sz="1100" kern="1200" dirty="0">
                          <a:solidFill>
                            <a:schemeClr val="tx1">
                              <a:lumMod val="65000"/>
                              <a:lumOff val="35000"/>
                            </a:schemeClr>
                          </a:solidFill>
                          <a:effectLst/>
                          <a:latin typeface="+mn-lt"/>
                          <a:ea typeface="+mn-ea"/>
                          <a:cs typeface="+mn-cs"/>
                        </a:rPr>
                        <a:t>PHP </a:t>
                      </a:r>
                      <a:r>
                        <a:rPr lang="fr-FR" sz="1100" kern="1200" dirty="0" err="1">
                          <a:solidFill>
                            <a:schemeClr val="tx1">
                              <a:lumMod val="65000"/>
                              <a:lumOff val="35000"/>
                            </a:schemeClr>
                          </a:solidFill>
                          <a:effectLst/>
                          <a:latin typeface="+mn-lt"/>
                          <a:ea typeface="+mn-ea"/>
                          <a:cs typeface="+mn-cs"/>
                        </a:rPr>
                        <a:t>My</a:t>
                      </a:r>
                      <a:r>
                        <a:rPr lang="fr-FR" sz="1100" kern="1200" dirty="0">
                          <a:solidFill>
                            <a:schemeClr val="tx1">
                              <a:lumMod val="65000"/>
                              <a:lumOff val="35000"/>
                            </a:schemeClr>
                          </a:solidFill>
                          <a:effectLst/>
                          <a:latin typeface="+mn-lt"/>
                          <a:ea typeface="+mn-ea"/>
                          <a:cs typeface="+mn-cs"/>
                        </a:rPr>
                        <a:t> SQL</a:t>
                      </a:r>
                    </a:p>
                  </a:txBody>
                  <a:tcPr anchor="ctr">
                    <a:noFill/>
                  </a:tcPr>
                </a:tc>
                <a:extLst>
                  <a:ext uri="{0D108BD9-81ED-4DB2-BD59-A6C34878D82A}">
                    <a16:rowId xmlns:a16="http://schemas.microsoft.com/office/drawing/2014/main" val="10003"/>
                  </a:ext>
                </a:extLst>
              </a:tr>
              <a:tr h="127409">
                <a:tc>
                  <a:txBody>
                    <a:bodyPr/>
                    <a:lstStyle/>
                    <a:p>
                      <a:pPr algn="l"/>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4"/>
                  </a:ext>
                </a:extLst>
              </a:tr>
            </a:tbl>
          </a:graphicData>
        </a:graphic>
      </p:graphicFrame>
      <p:sp>
        <p:nvSpPr>
          <p:cNvPr id="215" name="Rectangle 214">
            <a:extLst>
              <a:ext uri="{FF2B5EF4-FFF2-40B4-BE49-F238E27FC236}">
                <a16:creationId xmlns:a16="http://schemas.microsoft.com/office/drawing/2014/main" id="{48D5DE5D-D8D6-3C48-B9E3-0493B2E42BA3}"/>
              </a:ext>
            </a:extLst>
          </p:cNvPr>
          <p:cNvSpPr/>
          <p:nvPr/>
        </p:nvSpPr>
        <p:spPr>
          <a:xfrm>
            <a:off x="2972099" y="695592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6" name="Rectangle 215">
            <a:extLst>
              <a:ext uri="{FF2B5EF4-FFF2-40B4-BE49-F238E27FC236}">
                <a16:creationId xmlns:a16="http://schemas.microsoft.com/office/drawing/2014/main" id="{C3716CB6-60E4-AE44-8F1A-3659FDD50CF7}"/>
              </a:ext>
            </a:extLst>
          </p:cNvPr>
          <p:cNvSpPr/>
          <p:nvPr/>
        </p:nvSpPr>
        <p:spPr>
          <a:xfrm>
            <a:off x="3180106" y="695645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7" name="Rectangle 216">
            <a:extLst>
              <a:ext uri="{FF2B5EF4-FFF2-40B4-BE49-F238E27FC236}">
                <a16:creationId xmlns:a16="http://schemas.microsoft.com/office/drawing/2014/main" id="{FE3D9AD7-886A-834C-9684-2E121CA07971}"/>
              </a:ext>
            </a:extLst>
          </p:cNvPr>
          <p:cNvSpPr/>
          <p:nvPr/>
        </p:nvSpPr>
        <p:spPr>
          <a:xfrm>
            <a:off x="3388113" y="695618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8" name="Rectangle 217">
            <a:extLst>
              <a:ext uri="{FF2B5EF4-FFF2-40B4-BE49-F238E27FC236}">
                <a16:creationId xmlns:a16="http://schemas.microsoft.com/office/drawing/2014/main" id="{B42E223E-2119-1441-8B18-340D9BDC22FC}"/>
              </a:ext>
            </a:extLst>
          </p:cNvPr>
          <p:cNvSpPr/>
          <p:nvPr/>
        </p:nvSpPr>
        <p:spPr>
          <a:xfrm>
            <a:off x="3596120" y="6956724"/>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0" name="Rectangle 219">
            <a:extLst>
              <a:ext uri="{FF2B5EF4-FFF2-40B4-BE49-F238E27FC236}">
                <a16:creationId xmlns:a16="http://schemas.microsoft.com/office/drawing/2014/main" id="{8AA225EC-79A2-854E-A103-52E384D1005D}"/>
              </a:ext>
            </a:extLst>
          </p:cNvPr>
          <p:cNvSpPr/>
          <p:nvPr/>
        </p:nvSpPr>
        <p:spPr>
          <a:xfrm>
            <a:off x="2766589" y="695609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1" name="Rectangle 220">
            <a:extLst>
              <a:ext uri="{FF2B5EF4-FFF2-40B4-BE49-F238E27FC236}">
                <a16:creationId xmlns:a16="http://schemas.microsoft.com/office/drawing/2014/main" id="{BDC3C246-D3C3-9740-AD60-248E1223C6B5}"/>
              </a:ext>
            </a:extLst>
          </p:cNvPr>
          <p:cNvSpPr/>
          <p:nvPr/>
        </p:nvSpPr>
        <p:spPr>
          <a:xfrm>
            <a:off x="2557898" y="695592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2" name="Rectangle 221">
            <a:extLst>
              <a:ext uri="{FF2B5EF4-FFF2-40B4-BE49-F238E27FC236}">
                <a16:creationId xmlns:a16="http://schemas.microsoft.com/office/drawing/2014/main" id="{64BF7D42-4623-6E42-A046-617D1D6495DF}"/>
              </a:ext>
            </a:extLst>
          </p:cNvPr>
          <p:cNvSpPr/>
          <p:nvPr/>
        </p:nvSpPr>
        <p:spPr>
          <a:xfrm>
            <a:off x="2348078" y="695608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3" name="Rectangle 222">
            <a:extLst>
              <a:ext uri="{FF2B5EF4-FFF2-40B4-BE49-F238E27FC236}">
                <a16:creationId xmlns:a16="http://schemas.microsoft.com/office/drawing/2014/main" id="{48343FC4-B812-4642-886B-D377A2344E20}"/>
              </a:ext>
            </a:extLst>
          </p:cNvPr>
          <p:cNvSpPr/>
          <p:nvPr/>
        </p:nvSpPr>
        <p:spPr>
          <a:xfrm>
            <a:off x="2969547" y="718139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4" name="Rectangle 223">
            <a:extLst>
              <a:ext uri="{FF2B5EF4-FFF2-40B4-BE49-F238E27FC236}">
                <a16:creationId xmlns:a16="http://schemas.microsoft.com/office/drawing/2014/main" id="{19F4063B-27A7-F740-8955-7F45A02B5880}"/>
              </a:ext>
            </a:extLst>
          </p:cNvPr>
          <p:cNvSpPr/>
          <p:nvPr/>
        </p:nvSpPr>
        <p:spPr>
          <a:xfrm>
            <a:off x="3177554" y="7181932"/>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 name="Rectangle 224">
            <a:extLst>
              <a:ext uri="{FF2B5EF4-FFF2-40B4-BE49-F238E27FC236}">
                <a16:creationId xmlns:a16="http://schemas.microsoft.com/office/drawing/2014/main" id="{B56B8AE9-D844-5642-B1A9-7BA9FA966F7E}"/>
              </a:ext>
            </a:extLst>
          </p:cNvPr>
          <p:cNvSpPr/>
          <p:nvPr/>
        </p:nvSpPr>
        <p:spPr>
          <a:xfrm>
            <a:off x="3385561" y="7181664"/>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Rectangle 225">
            <a:extLst>
              <a:ext uri="{FF2B5EF4-FFF2-40B4-BE49-F238E27FC236}">
                <a16:creationId xmlns:a16="http://schemas.microsoft.com/office/drawing/2014/main" id="{591225BC-0437-4F41-B0DB-F7C78C392B3E}"/>
              </a:ext>
            </a:extLst>
          </p:cNvPr>
          <p:cNvSpPr/>
          <p:nvPr/>
        </p:nvSpPr>
        <p:spPr>
          <a:xfrm>
            <a:off x="3593568" y="718220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Rectangle 227">
            <a:extLst>
              <a:ext uri="{FF2B5EF4-FFF2-40B4-BE49-F238E27FC236}">
                <a16:creationId xmlns:a16="http://schemas.microsoft.com/office/drawing/2014/main" id="{89DD55B5-14F0-E044-B87E-7416ECCC97C1}"/>
              </a:ext>
            </a:extLst>
          </p:cNvPr>
          <p:cNvSpPr/>
          <p:nvPr/>
        </p:nvSpPr>
        <p:spPr>
          <a:xfrm>
            <a:off x="2764037" y="718156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9" name="Rectangle 228">
            <a:extLst>
              <a:ext uri="{FF2B5EF4-FFF2-40B4-BE49-F238E27FC236}">
                <a16:creationId xmlns:a16="http://schemas.microsoft.com/office/drawing/2014/main" id="{40D86904-B878-F848-953F-5066FA0487F6}"/>
              </a:ext>
            </a:extLst>
          </p:cNvPr>
          <p:cNvSpPr/>
          <p:nvPr/>
        </p:nvSpPr>
        <p:spPr>
          <a:xfrm>
            <a:off x="2555346" y="718139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Rectangle 229">
            <a:extLst>
              <a:ext uri="{FF2B5EF4-FFF2-40B4-BE49-F238E27FC236}">
                <a16:creationId xmlns:a16="http://schemas.microsoft.com/office/drawing/2014/main" id="{749182C5-9DC4-2840-A342-1FCD1E85E23F}"/>
              </a:ext>
            </a:extLst>
          </p:cNvPr>
          <p:cNvSpPr/>
          <p:nvPr/>
        </p:nvSpPr>
        <p:spPr>
          <a:xfrm>
            <a:off x="2345526" y="7181564"/>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1" name="Rectangle 230">
            <a:extLst>
              <a:ext uri="{FF2B5EF4-FFF2-40B4-BE49-F238E27FC236}">
                <a16:creationId xmlns:a16="http://schemas.microsoft.com/office/drawing/2014/main" id="{AAB9ADAB-8E6D-8546-A5E1-A180F14B05A2}"/>
              </a:ext>
            </a:extLst>
          </p:cNvPr>
          <p:cNvSpPr/>
          <p:nvPr/>
        </p:nvSpPr>
        <p:spPr>
          <a:xfrm>
            <a:off x="2969547" y="743223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2" name="Rectangle 231">
            <a:extLst>
              <a:ext uri="{FF2B5EF4-FFF2-40B4-BE49-F238E27FC236}">
                <a16:creationId xmlns:a16="http://schemas.microsoft.com/office/drawing/2014/main" id="{6CACE95D-4871-C744-9363-C86314B6787E}"/>
              </a:ext>
            </a:extLst>
          </p:cNvPr>
          <p:cNvSpPr/>
          <p:nvPr/>
        </p:nvSpPr>
        <p:spPr>
          <a:xfrm>
            <a:off x="3177554" y="743276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Rectangle 232">
            <a:extLst>
              <a:ext uri="{FF2B5EF4-FFF2-40B4-BE49-F238E27FC236}">
                <a16:creationId xmlns:a16="http://schemas.microsoft.com/office/drawing/2014/main" id="{F6D7889C-D4C1-4246-A20E-9DBD583DD3E2}"/>
              </a:ext>
            </a:extLst>
          </p:cNvPr>
          <p:cNvSpPr/>
          <p:nvPr/>
        </p:nvSpPr>
        <p:spPr>
          <a:xfrm>
            <a:off x="3385561" y="743249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Rectangle 233">
            <a:extLst>
              <a:ext uri="{FF2B5EF4-FFF2-40B4-BE49-F238E27FC236}">
                <a16:creationId xmlns:a16="http://schemas.microsoft.com/office/drawing/2014/main" id="{1FB1F721-EA97-4749-AEA3-7465A9B97C20}"/>
              </a:ext>
            </a:extLst>
          </p:cNvPr>
          <p:cNvSpPr/>
          <p:nvPr/>
        </p:nvSpPr>
        <p:spPr>
          <a:xfrm>
            <a:off x="3593568" y="7433034"/>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Rectangle 235">
            <a:extLst>
              <a:ext uri="{FF2B5EF4-FFF2-40B4-BE49-F238E27FC236}">
                <a16:creationId xmlns:a16="http://schemas.microsoft.com/office/drawing/2014/main" id="{5A9CEE12-9F0D-104E-BEE0-135A7D25507A}"/>
              </a:ext>
            </a:extLst>
          </p:cNvPr>
          <p:cNvSpPr/>
          <p:nvPr/>
        </p:nvSpPr>
        <p:spPr>
          <a:xfrm>
            <a:off x="2764037" y="743240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Rectangle 236">
            <a:extLst>
              <a:ext uri="{FF2B5EF4-FFF2-40B4-BE49-F238E27FC236}">
                <a16:creationId xmlns:a16="http://schemas.microsoft.com/office/drawing/2014/main" id="{843BD8E6-26C9-0242-B5D8-661BD789599F}"/>
              </a:ext>
            </a:extLst>
          </p:cNvPr>
          <p:cNvSpPr/>
          <p:nvPr/>
        </p:nvSpPr>
        <p:spPr>
          <a:xfrm>
            <a:off x="2555346" y="743223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Rectangle 237">
            <a:extLst>
              <a:ext uri="{FF2B5EF4-FFF2-40B4-BE49-F238E27FC236}">
                <a16:creationId xmlns:a16="http://schemas.microsoft.com/office/drawing/2014/main" id="{325D838D-2880-5E4E-8865-A45A5024C522}"/>
              </a:ext>
            </a:extLst>
          </p:cNvPr>
          <p:cNvSpPr/>
          <p:nvPr/>
        </p:nvSpPr>
        <p:spPr>
          <a:xfrm>
            <a:off x="2345526" y="743239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9" name="Tableau 238">
            <a:extLst>
              <a:ext uri="{FF2B5EF4-FFF2-40B4-BE49-F238E27FC236}">
                <a16:creationId xmlns:a16="http://schemas.microsoft.com/office/drawing/2014/main" id="{2B6F8CE6-894C-9A44-BCA7-D00306B11014}"/>
              </a:ext>
            </a:extLst>
          </p:cNvPr>
          <p:cNvGraphicFramePr>
            <a:graphicFrameLocks noGrp="1"/>
          </p:cNvGraphicFramePr>
          <p:nvPr>
            <p:extLst>
              <p:ext uri="{D42A27DB-BD31-4B8C-83A1-F6EECF244321}">
                <p14:modId xmlns:p14="http://schemas.microsoft.com/office/powerpoint/2010/main" val="2891508789"/>
              </p:ext>
            </p:extLst>
          </p:nvPr>
        </p:nvGraphicFramePr>
        <p:xfrm>
          <a:off x="205627" y="7910484"/>
          <a:ext cx="2763920" cy="1143000"/>
        </p:xfrm>
        <a:graphic>
          <a:graphicData uri="http://schemas.openxmlformats.org/drawingml/2006/table">
            <a:tbl>
              <a:tblPr firstRow="1" bandRow="1">
                <a:tableStyleId>{2D5ABB26-0587-4C30-8999-92F81FD0307C}</a:tableStyleId>
              </a:tblPr>
              <a:tblGrid>
                <a:gridCol w="2763920">
                  <a:extLst>
                    <a:ext uri="{9D8B030D-6E8A-4147-A177-3AD203B41FA5}">
                      <a16:colId xmlns:a16="http://schemas.microsoft.com/office/drawing/2014/main" val="20000"/>
                    </a:ext>
                  </a:extLst>
                </a:gridCol>
              </a:tblGrid>
              <a:tr h="130305">
                <a:tc>
                  <a:txBody>
                    <a:bodyPr/>
                    <a:lstStyle/>
                    <a:p>
                      <a:pPr algn="l"/>
                      <a:r>
                        <a:rPr lang="de-DE" sz="1800" kern="1200" dirty="0">
                          <a:solidFill>
                            <a:srgbClr val="814F35"/>
                          </a:solidFill>
                          <a:latin typeface="+mn-lt"/>
                          <a:ea typeface="+mn-ea"/>
                          <a:cs typeface="Times New Roman" charset="0"/>
                        </a:rPr>
                        <a:t>Sprachen</a:t>
                      </a:r>
                      <a:endParaRPr lang="fr-FR" sz="1800" kern="1200" dirty="0">
                        <a:solidFill>
                          <a:srgbClr val="814F35"/>
                        </a:solidFill>
                        <a:latin typeface="+mn-lt"/>
                        <a:ea typeface="+mn-ea"/>
                        <a:cs typeface="Times New Roman"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305">
                <a:tc>
                  <a:txBody>
                    <a:bodyPr/>
                    <a:lstStyle/>
                    <a:p>
                      <a:pPr algn="l"/>
                      <a:r>
                        <a:rPr lang="de-DE" sz="1100" kern="1200" dirty="0">
                          <a:solidFill>
                            <a:schemeClr val="tx1">
                              <a:lumMod val="65000"/>
                              <a:lumOff val="35000"/>
                            </a:schemeClr>
                          </a:solidFill>
                          <a:effectLst/>
                          <a:latin typeface="+mn-lt"/>
                          <a:ea typeface="+mn-ea"/>
                          <a:cs typeface="+mn-cs"/>
                        </a:rPr>
                        <a:t>Englisch</a:t>
                      </a:r>
                      <a:endParaRPr lang="fr-FR" sz="1100" kern="1200" dirty="0">
                        <a:solidFill>
                          <a:schemeClr val="tx1">
                            <a:lumMod val="65000"/>
                            <a:lumOff val="35000"/>
                          </a:schemeClr>
                        </a:solidFill>
                        <a:effectLst/>
                        <a:latin typeface="+mn-lt"/>
                        <a:ea typeface="+mn-ea"/>
                        <a:cs typeface="+mn-cs"/>
                      </a:endParaRP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130305">
                <a:tc>
                  <a:txBody>
                    <a:bodyPr/>
                    <a:lstStyle/>
                    <a:p>
                      <a:pPr algn="l"/>
                      <a:r>
                        <a:rPr lang="de-DE" sz="1100" kern="1200" dirty="0">
                          <a:solidFill>
                            <a:schemeClr val="tx1">
                              <a:lumMod val="65000"/>
                              <a:lumOff val="35000"/>
                            </a:schemeClr>
                          </a:solidFill>
                          <a:effectLst/>
                          <a:latin typeface="+mn-lt"/>
                          <a:ea typeface="+mn-ea"/>
                          <a:cs typeface="+mn-cs"/>
                        </a:rPr>
                        <a:t>Deutsche</a:t>
                      </a:r>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2"/>
                  </a:ext>
                </a:extLst>
              </a:tr>
              <a:tr h="130305">
                <a:tc>
                  <a:txBody>
                    <a:bodyPr/>
                    <a:lstStyle/>
                    <a:p>
                      <a:pPr algn="l"/>
                      <a:r>
                        <a:rPr lang="de-DE" sz="1100" kern="1200" dirty="0">
                          <a:solidFill>
                            <a:schemeClr val="tx1">
                              <a:lumMod val="65000"/>
                              <a:lumOff val="35000"/>
                            </a:schemeClr>
                          </a:solidFill>
                          <a:effectLst/>
                          <a:latin typeface="+mn-lt"/>
                          <a:ea typeface="+mn-ea"/>
                          <a:cs typeface="+mn-cs"/>
                        </a:rPr>
                        <a:t>Spanisch</a:t>
                      </a:r>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3"/>
                  </a:ext>
                </a:extLst>
              </a:tr>
            </a:tbl>
          </a:graphicData>
        </a:graphic>
      </p:graphicFrame>
      <p:sp>
        <p:nvSpPr>
          <p:cNvPr id="240" name="Rectangle 239">
            <a:extLst>
              <a:ext uri="{FF2B5EF4-FFF2-40B4-BE49-F238E27FC236}">
                <a16:creationId xmlns:a16="http://schemas.microsoft.com/office/drawing/2014/main" id="{CD143F77-DC64-B345-9F3B-61DA55489924}"/>
              </a:ext>
            </a:extLst>
          </p:cNvPr>
          <p:cNvSpPr/>
          <p:nvPr/>
        </p:nvSpPr>
        <p:spPr>
          <a:xfrm>
            <a:off x="1568158" y="834627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Rectangle 240">
            <a:extLst>
              <a:ext uri="{FF2B5EF4-FFF2-40B4-BE49-F238E27FC236}">
                <a16:creationId xmlns:a16="http://schemas.microsoft.com/office/drawing/2014/main" id="{1106C683-8587-0A49-86A5-0F2F69A2991B}"/>
              </a:ext>
            </a:extLst>
          </p:cNvPr>
          <p:cNvSpPr/>
          <p:nvPr/>
        </p:nvSpPr>
        <p:spPr>
          <a:xfrm>
            <a:off x="1776165" y="8346814"/>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2" name="Rectangle 241">
            <a:extLst>
              <a:ext uri="{FF2B5EF4-FFF2-40B4-BE49-F238E27FC236}">
                <a16:creationId xmlns:a16="http://schemas.microsoft.com/office/drawing/2014/main" id="{ED4637A3-DEA6-634A-A058-6C8010AF8875}"/>
              </a:ext>
            </a:extLst>
          </p:cNvPr>
          <p:cNvSpPr/>
          <p:nvPr/>
        </p:nvSpPr>
        <p:spPr>
          <a:xfrm>
            <a:off x="1984172" y="834654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3" name="Rectangle 242">
            <a:extLst>
              <a:ext uri="{FF2B5EF4-FFF2-40B4-BE49-F238E27FC236}">
                <a16:creationId xmlns:a16="http://schemas.microsoft.com/office/drawing/2014/main" id="{6611D233-9D91-F84F-9731-A9F6042DBD74}"/>
              </a:ext>
            </a:extLst>
          </p:cNvPr>
          <p:cNvSpPr/>
          <p:nvPr/>
        </p:nvSpPr>
        <p:spPr>
          <a:xfrm>
            <a:off x="2192179" y="8347082"/>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4" name="Rectangle 243">
            <a:extLst>
              <a:ext uri="{FF2B5EF4-FFF2-40B4-BE49-F238E27FC236}">
                <a16:creationId xmlns:a16="http://schemas.microsoft.com/office/drawing/2014/main" id="{7AE37F11-6ABB-E944-B4CE-B3F45E7927CB}"/>
              </a:ext>
            </a:extLst>
          </p:cNvPr>
          <p:cNvSpPr/>
          <p:nvPr/>
        </p:nvSpPr>
        <p:spPr>
          <a:xfrm>
            <a:off x="2400186" y="834627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5" name="Rectangle 244">
            <a:extLst>
              <a:ext uri="{FF2B5EF4-FFF2-40B4-BE49-F238E27FC236}">
                <a16:creationId xmlns:a16="http://schemas.microsoft.com/office/drawing/2014/main" id="{558A2FB7-9E3C-AD45-ACC0-AE3F47741DE7}"/>
              </a:ext>
            </a:extLst>
          </p:cNvPr>
          <p:cNvSpPr/>
          <p:nvPr/>
        </p:nvSpPr>
        <p:spPr>
          <a:xfrm>
            <a:off x="1362648" y="8348249"/>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6" name="Rectangle 245">
            <a:extLst>
              <a:ext uri="{FF2B5EF4-FFF2-40B4-BE49-F238E27FC236}">
                <a16:creationId xmlns:a16="http://schemas.microsoft.com/office/drawing/2014/main" id="{A12E1319-436F-F44C-87D7-94D3ABCEFD51}"/>
              </a:ext>
            </a:extLst>
          </p:cNvPr>
          <p:cNvSpPr/>
          <p:nvPr/>
        </p:nvSpPr>
        <p:spPr>
          <a:xfrm>
            <a:off x="1568158" y="8602079"/>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7" name="Rectangle 246">
            <a:extLst>
              <a:ext uri="{FF2B5EF4-FFF2-40B4-BE49-F238E27FC236}">
                <a16:creationId xmlns:a16="http://schemas.microsoft.com/office/drawing/2014/main" id="{18377CB6-D181-BD4C-869A-584DF889FD86}"/>
              </a:ext>
            </a:extLst>
          </p:cNvPr>
          <p:cNvSpPr/>
          <p:nvPr/>
        </p:nvSpPr>
        <p:spPr>
          <a:xfrm>
            <a:off x="1776165" y="8602615"/>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8" name="Rectangle 247">
            <a:extLst>
              <a:ext uri="{FF2B5EF4-FFF2-40B4-BE49-F238E27FC236}">
                <a16:creationId xmlns:a16="http://schemas.microsoft.com/office/drawing/2014/main" id="{E5B08E47-038E-A141-AB52-19E7D4E91BBC}"/>
              </a:ext>
            </a:extLst>
          </p:cNvPr>
          <p:cNvSpPr/>
          <p:nvPr/>
        </p:nvSpPr>
        <p:spPr>
          <a:xfrm>
            <a:off x="1984172" y="8602347"/>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Rectangle 248">
            <a:extLst>
              <a:ext uri="{FF2B5EF4-FFF2-40B4-BE49-F238E27FC236}">
                <a16:creationId xmlns:a16="http://schemas.microsoft.com/office/drawing/2014/main" id="{FEC83708-89BB-D24E-9A07-7D94BB911D0E}"/>
              </a:ext>
            </a:extLst>
          </p:cNvPr>
          <p:cNvSpPr/>
          <p:nvPr/>
        </p:nvSpPr>
        <p:spPr>
          <a:xfrm>
            <a:off x="2192179" y="8602883"/>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0" name="Rectangle 249">
            <a:extLst>
              <a:ext uri="{FF2B5EF4-FFF2-40B4-BE49-F238E27FC236}">
                <a16:creationId xmlns:a16="http://schemas.microsoft.com/office/drawing/2014/main" id="{3D061E9F-59F7-4A4A-B2DC-2520B648FD8E}"/>
              </a:ext>
            </a:extLst>
          </p:cNvPr>
          <p:cNvSpPr/>
          <p:nvPr/>
        </p:nvSpPr>
        <p:spPr>
          <a:xfrm>
            <a:off x="2400186" y="8602079"/>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1" name="Rectangle 250">
            <a:extLst>
              <a:ext uri="{FF2B5EF4-FFF2-40B4-BE49-F238E27FC236}">
                <a16:creationId xmlns:a16="http://schemas.microsoft.com/office/drawing/2014/main" id="{1771902D-F1B1-C140-B38B-162480FFD31D}"/>
              </a:ext>
            </a:extLst>
          </p:cNvPr>
          <p:cNvSpPr/>
          <p:nvPr/>
        </p:nvSpPr>
        <p:spPr>
          <a:xfrm>
            <a:off x="1362648" y="860405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2" name="Rectangle 251">
            <a:extLst>
              <a:ext uri="{FF2B5EF4-FFF2-40B4-BE49-F238E27FC236}">
                <a16:creationId xmlns:a16="http://schemas.microsoft.com/office/drawing/2014/main" id="{C280B225-10DB-7949-99F9-2746D9F561B3}"/>
              </a:ext>
            </a:extLst>
          </p:cNvPr>
          <p:cNvSpPr/>
          <p:nvPr/>
        </p:nvSpPr>
        <p:spPr>
          <a:xfrm>
            <a:off x="1568158" y="8851571"/>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3" name="Rectangle 252">
            <a:extLst>
              <a:ext uri="{FF2B5EF4-FFF2-40B4-BE49-F238E27FC236}">
                <a16:creationId xmlns:a16="http://schemas.microsoft.com/office/drawing/2014/main" id="{EFCD5EBB-6DE0-BE43-B230-94B5132E0BC5}"/>
              </a:ext>
            </a:extLst>
          </p:cNvPr>
          <p:cNvSpPr/>
          <p:nvPr/>
        </p:nvSpPr>
        <p:spPr>
          <a:xfrm>
            <a:off x="1776165" y="8852107"/>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4" name="Rectangle 253">
            <a:extLst>
              <a:ext uri="{FF2B5EF4-FFF2-40B4-BE49-F238E27FC236}">
                <a16:creationId xmlns:a16="http://schemas.microsoft.com/office/drawing/2014/main" id="{AE895092-7F26-B04C-B872-CDAB26374513}"/>
              </a:ext>
            </a:extLst>
          </p:cNvPr>
          <p:cNvSpPr/>
          <p:nvPr/>
        </p:nvSpPr>
        <p:spPr>
          <a:xfrm>
            <a:off x="1984172" y="8851839"/>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5" name="Rectangle 254">
            <a:extLst>
              <a:ext uri="{FF2B5EF4-FFF2-40B4-BE49-F238E27FC236}">
                <a16:creationId xmlns:a16="http://schemas.microsoft.com/office/drawing/2014/main" id="{949CC8E7-D6D6-864C-B8F4-E0ADF1845708}"/>
              </a:ext>
            </a:extLst>
          </p:cNvPr>
          <p:cNvSpPr/>
          <p:nvPr/>
        </p:nvSpPr>
        <p:spPr>
          <a:xfrm>
            <a:off x="2192179" y="8852375"/>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6" name="Rectangle 255">
            <a:extLst>
              <a:ext uri="{FF2B5EF4-FFF2-40B4-BE49-F238E27FC236}">
                <a16:creationId xmlns:a16="http://schemas.microsoft.com/office/drawing/2014/main" id="{AE81ED50-6A2C-4D4D-A49A-407E81412FBA}"/>
              </a:ext>
            </a:extLst>
          </p:cNvPr>
          <p:cNvSpPr/>
          <p:nvPr/>
        </p:nvSpPr>
        <p:spPr>
          <a:xfrm>
            <a:off x="2400186" y="8851571"/>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7" name="Rectangle 256">
            <a:extLst>
              <a:ext uri="{FF2B5EF4-FFF2-40B4-BE49-F238E27FC236}">
                <a16:creationId xmlns:a16="http://schemas.microsoft.com/office/drawing/2014/main" id="{6ABECB36-B94C-AE4D-8EC2-C525AD02BA05}"/>
              </a:ext>
            </a:extLst>
          </p:cNvPr>
          <p:cNvSpPr/>
          <p:nvPr/>
        </p:nvSpPr>
        <p:spPr>
          <a:xfrm>
            <a:off x="1362648" y="8853542"/>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258" name="Tableau 257">
            <a:extLst>
              <a:ext uri="{FF2B5EF4-FFF2-40B4-BE49-F238E27FC236}">
                <a16:creationId xmlns:a16="http://schemas.microsoft.com/office/drawing/2014/main" id="{5723B540-C9C5-9748-BBC4-4C31BE8529A9}"/>
              </a:ext>
            </a:extLst>
          </p:cNvPr>
          <p:cNvGraphicFramePr>
            <a:graphicFrameLocks noGrp="1"/>
          </p:cNvGraphicFramePr>
          <p:nvPr>
            <p:extLst>
              <p:ext uri="{D42A27DB-BD31-4B8C-83A1-F6EECF244321}">
                <p14:modId xmlns:p14="http://schemas.microsoft.com/office/powerpoint/2010/main" val="3976010460"/>
              </p:ext>
            </p:extLst>
          </p:nvPr>
        </p:nvGraphicFramePr>
        <p:xfrm>
          <a:off x="168992" y="9286558"/>
          <a:ext cx="2743759" cy="1143000"/>
        </p:xfrm>
        <a:graphic>
          <a:graphicData uri="http://schemas.openxmlformats.org/drawingml/2006/table">
            <a:tbl>
              <a:tblPr firstRow="1" bandRow="1">
                <a:tableStyleId>{2D5ABB26-0587-4C30-8999-92F81FD0307C}</a:tableStyleId>
              </a:tblPr>
              <a:tblGrid>
                <a:gridCol w="2743759">
                  <a:extLst>
                    <a:ext uri="{9D8B030D-6E8A-4147-A177-3AD203B41FA5}">
                      <a16:colId xmlns:a16="http://schemas.microsoft.com/office/drawing/2014/main" val="20000"/>
                    </a:ext>
                  </a:extLst>
                </a:gridCol>
              </a:tblGrid>
              <a:tr h="130305">
                <a:tc>
                  <a:txBody>
                    <a:bodyPr/>
                    <a:lstStyle/>
                    <a:p>
                      <a:pPr algn="l"/>
                      <a:r>
                        <a:rPr lang="fr-FR" sz="1800" kern="1200" dirty="0">
                          <a:solidFill>
                            <a:srgbClr val="814F35"/>
                          </a:solidFill>
                          <a:latin typeface="+mn-lt"/>
                          <a:ea typeface="Times" charset="0"/>
                          <a:cs typeface="Times" charset="0"/>
                        </a:rPr>
                        <a:t>Personnalité</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305">
                <a:tc>
                  <a:txBody>
                    <a:bodyPr/>
                    <a:lstStyle/>
                    <a:p>
                      <a:pPr algn="l"/>
                      <a:r>
                        <a:rPr lang="fr-FR" sz="1100" kern="1200" dirty="0">
                          <a:solidFill>
                            <a:schemeClr val="tx1">
                              <a:lumMod val="65000"/>
                              <a:lumOff val="35000"/>
                            </a:schemeClr>
                          </a:solidFill>
                          <a:effectLst/>
                          <a:latin typeface="+mn-lt"/>
                          <a:ea typeface="+mn-ea"/>
                          <a:cs typeface="+mn-cs"/>
                        </a:rPr>
                        <a:t>Leader </a:t>
                      </a:r>
                      <a:r>
                        <a:rPr lang="fr-FR" sz="1100" kern="1200" dirty="0" err="1">
                          <a:solidFill>
                            <a:schemeClr val="tx1">
                              <a:lumMod val="65000"/>
                              <a:lumOff val="35000"/>
                            </a:schemeClr>
                          </a:solidFill>
                          <a:effectLst/>
                          <a:latin typeface="+mn-lt"/>
                          <a:ea typeface="+mn-ea"/>
                          <a:cs typeface="+mn-cs"/>
                        </a:rPr>
                        <a:t>Ship</a:t>
                      </a:r>
                      <a:endParaRPr lang="fr-FR" sz="1100" kern="1200" dirty="0">
                        <a:solidFill>
                          <a:schemeClr val="tx1">
                            <a:lumMod val="65000"/>
                            <a:lumOff val="35000"/>
                          </a:schemeClr>
                        </a:solidFill>
                        <a:effectLst/>
                        <a:latin typeface="+mn-lt"/>
                        <a:ea typeface="+mn-ea"/>
                        <a:cs typeface="+mn-cs"/>
                      </a:endParaRP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130305">
                <a:tc>
                  <a:txBody>
                    <a:bodyPr/>
                    <a:lstStyle/>
                    <a:p>
                      <a:pPr algn="l"/>
                      <a:r>
                        <a:rPr lang="de-DE" sz="1100" kern="1200" dirty="0">
                          <a:solidFill>
                            <a:schemeClr val="tx1">
                              <a:lumMod val="65000"/>
                              <a:lumOff val="35000"/>
                            </a:schemeClr>
                          </a:solidFill>
                          <a:effectLst/>
                          <a:latin typeface="+mn-lt"/>
                          <a:ea typeface="+mn-ea"/>
                          <a:cs typeface="+mn-cs"/>
                        </a:rPr>
                        <a:t>Kreativ</a:t>
                      </a:r>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2"/>
                  </a:ext>
                </a:extLst>
              </a:tr>
              <a:tr h="130305">
                <a:tc>
                  <a:txBody>
                    <a:bodyPr/>
                    <a:lstStyle/>
                    <a:p>
                      <a:pPr algn="l"/>
                      <a:r>
                        <a:rPr lang="de-DE" sz="1100" kern="1200" dirty="0">
                          <a:solidFill>
                            <a:schemeClr val="tx1">
                              <a:lumMod val="65000"/>
                              <a:lumOff val="35000"/>
                            </a:schemeClr>
                          </a:solidFill>
                          <a:effectLst/>
                          <a:latin typeface="+mn-lt"/>
                          <a:ea typeface="+mn-ea"/>
                          <a:cs typeface="+mn-cs"/>
                        </a:rPr>
                        <a:t>Ernst</a:t>
                      </a:r>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3"/>
                  </a:ext>
                </a:extLst>
              </a:tr>
            </a:tbl>
          </a:graphicData>
        </a:graphic>
      </p:graphicFrame>
      <p:sp>
        <p:nvSpPr>
          <p:cNvPr id="259" name="Rectangle 258">
            <a:extLst>
              <a:ext uri="{FF2B5EF4-FFF2-40B4-BE49-F238E27FC236}">
                <a16:creationId xmlns:a16="http://schemas.microsoft.com/office/drawing/2014/main" id="{44BF2201-CE29-B644-9C09-8A85FA0D1C7D}"/>
              </a:ext>
            </a:extLst>
          </p:cNvPr>
          <p:cNvSpPr/>
          <p:nvPr/>
        </p:nvSpPr>
        <p:spPr>
          <a:xfrm>
            <a:off x="1901331" y="9757069"/>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0" name="Rectangle 259">
            <a:extLst>
              <a:ext uri="{FF2B5EF4-FFF2-40B4-BE49-F238E27FC236}">
                <a16:creationId xmlns:a16="http://schemas.microsoft.com/office/drawing/2014/main" id="{2C51B475-8BAF-4048-AB1F-2C1E5FBF1ECA}"/>
              </a:ext>
            </a:extLst>
          </p:cNvPr>
          <p:cNvSpPr/>
          <p:nvPr/>
        </p:nvSpPr>
        <p:spPr>
          <a:xfrm>
            <a:off x="2109338" y="9757605"/>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1" name="Rectangle 260">
            <a:extLst>
              <a:ext uri="{FF2B5EF4-FFF2-40B4-BE49-F238E27FC236}">
                <a16:creationId xmlns:a16="http://schemas.microsoft.com/office/drawing/2014/main" id="{7B5DC962-882F-7840-9141-359FC654D3D0}"/>
              </a:ext>
            </a:extLst>
          </p:cNvPr>
          <p:cNvSpPr/>
          <p:nvPr/>
        </p:nvSpPr>
        <p:spPr>
          <a:xfrm>
            <a:off x="2317345" y="9757337"/>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2" name="Rectangle 261">
            <a:extLst>
              <a:ext uri="{FF2B5EF4-FFF2-40B4-BE49-F238E27FC236}">
                <a16:creationId xmlns:a16="http://schemas.microsoft.com/office/drawing/2014/main" id="{6EF66B54-B436-0842-B632-FA315BC44230}"/>
              </a:ext>
            </a:extLst>
          </p:cNvPr>
          <p:cNvSpPr/>
          <p:nvPr/>
        </p:nvSpPr>
        <p:spPr>
          <a:xfrm>
            <a:off x="2525352" y="9757873"/>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3" name="Rectangle 262">
            <a:extLst>
              <a:ext uri="{FF2B5EF4-FFF2-40B4-BE49-F238E27FC236}">
                <a16:creationId xmlns:a16="http://schemas.microsoft.com/office/drawing/2014/main" id="{C5066465-520B-994E-B58E-EA5EB9D5A1D6}"/>
              </a:ext>
            </a:extLst>
          </p:cNvPr>
          <p:cNvSpPr/>
          <p:nvPr/>
        </p:nvSpPr>
        <p:spPr>
          <a:xfrm>
            <a:off x="2733359" y="9757069"/>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4" name="Rectangle 263">
            <a:extLst>
              <a:ext uri="{FF2B5EF4-FFF2-40B4-BE49-F238E27FC236}">
                <a16:creationId xmlns:a16="http://schemas.microsoft.com/office/drawing/2014/main" id="{AB0D00A8-8167-8D4C-924B-D6327F04C7CA}"/>
              </a:ext>
            </a:extLst>
          </p:cNvPr>
          <p:cNvSpPr/>
          <p:nvPr/>
        </p:nvSpPr>
        <p:spPr>
          <a:xfrm>
            <a:off x="1695821" y="975904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Rectangle 264">
            <a:extLst>
              <a:ext uri="{FF2B5EF4-FFF2-40B4-BE49-F238E27FC236}">
                <a16:creationId xmlns:a16="http://schemas.microsoft.com/office/drawing/2014/main" id="{32E36F75-66DE-BD43-ACE2-D6906C8D292B}"/>
              </a:ext>
            </a:extLst>
          </p:cNvPr>
          <p:cNvSpPr/>
          <p:nvPr/>
        </p:nvSpPr>
        <p:spPr>
          <a:xfrm>
            <a:off x="1901331" y="1001287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6" name="Rectangle 265">
            <a:extLst>
              <a:ext uri="{FF2B5EF4-FFF2-40B4-BE49-F238E27FC236}">
                <a16:creationId xmlns:a16="http://schemas.microsoft.com/office/drawing/2014/main" id="{C03D4FC2-B7A7-BD4C-A583-1CDE0C8BE30C}"/>
              </a:ext>
            </a:extLst>
          </p:cNvPr>
          <p:cNvSpPr/>
          <p:nvPr/>
        </p:nvSpPr>
        <p:spPr>
          <a:xfrm>
            <a:off x="2109338" y="1001340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7" name="Rectangle 266">
            <a:extLst>
              <a:ext uri="{FF2B5EF4-FFF2-40B4-BE49-F238E27FC236}">
                <a16:creationId xmlns:a16="http://schemas.microsoft.com/office/drawing/2014/main" id="{E2BF68A6-FD18-C843-9392-50A177EEB91A}"/>
              </a:ext>
            </a:extLst>
          </p:cNvPr>
          <p:cNvSpPr/>
          <p:nvPr/>
        </p:nvSpPr>
        <p:spPr>
          <a:xfrm>
            <a:off x="2317345" y="1001313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8" name="Rectangle 267">
            <a:extLst>
              <a:ext uri="{FF2B5EF4-FFF2-40B4-BE49-F238E27FC236}">
                <a16:creationId xmlns:a16="http://schemas.microsoft.com/office/drawing/2014/main" id="{43EB97E9-9CC4-CE4B-BF0E-872367F5BB6C}"/>
              </a:ext>
            </a:extLst>
          </p:cNvPr>
          <p:cNvSpPr/>
          <p:nvPr/>
        </p:nvSpPr>
        <p:spPr>
          <a:xfrm>
            <a:off x="2525352" y="10013674"/>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9" name="Rectangle 268">
            <a:extLst>
              <a:ext uri="{FF2B5EF4-FFF2-40B4-BE49-F238E27FC236}">
                <a16:creationId xmlns:a16="http://schemas.microsoft.com/office/drawing/2014/main" id="{74282D1F-E513-D34C-BB22-7D7C53096753}"/>
              </a:ext>
            </a:extLst>
          </p:cNvPr>
          <p:cNvSpPr/>
          <p:nvPr/>
        </p:nvSpPr>
        <p:spPr>
          <a:xfrm>
            <a:off x="2733359" y="1001287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0" name="Rectangle 269">
            <a:extLst>
              <a:ext uri="{FF2B5EF4-FFF2-40B4-BE49-F238E27FC236}">
                <a16:creationId xmlns:a16="http://schemas.microsoft.com/office/drawing/2014/main" id="{C5FC4FAC-4AD9-4741-9411-7A7F33A13B02}"/>
              </a:ext>
            </a:extLst>
          </p:cNvPr>
          <p:cNvSpPr/>
          <p:nvPr/>
        </p:nvSpPr>
        <p:spPr>
          <a:xfrm>
            <a:off x="1695821" y="10014841"/>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1" name="Rectangle 270">
            <a:extLst>
              <a:ext uri="{FF2B5EF4-FFF2-40B4-BE49-F238E27FC236}">
                <a16:creationId xmlns:a16="http://schemas.microsoft.com/office/drawing/2014/main" id="{BFDF1DF4-0CAA-244D-B72D-29FE303FA24B}"/>
              </a:ext>
            </a:extLst>
          </p:cNvPr>
          <p:cNvSpPr/>
          <p:nvPr/>
        </p:nvSpPr>
        <p:spPr>
          <a:xfrm>
            <a:off x="1901331" y="10262362"/>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Rectangle 271">
            <a:extLst>
              <a:ext uri="{FF2B5EF4-FFF2-40B4-BE49-F238E27FC236}">
                <a16:creationId xmlns:a16="http://schemas.microsoft.com/office/drawing/2014/main" id="{3DD724D1-B258-2140-9028-9F6CC430F2C5}"/>
              </a:ext>
            </a:extLst>
          </p:cNvPr>
          <p:cNvSpPr/>
          <p:nvPr/>
        </p:nvSpPr>
        <p:spPr>
          <a:xfrm>
            <a:off x="2109338" y="10262898"/>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3" name="Rectangle 272">
            <a:extLst>
              <a:ext uri="{FF2B5EF4-FFF2-40B4-BE49-F238E27FC236}">
                <a16:creationId xmlns:a16="http://schemas.microsoft.com/office/drawing/2014/main" id="{B3CC973B-E5C3-EF48-B542-5BCFAC04A2E3}"/>
              </a:ext>
            </a:extLst>
          </p:cNvPr>
          <p:cNvSpPr/>
          <p:nvPr/>
        </p:nvSpPr>
        <p:spPr>
          <a:xfrm>
            <a:off x="2317345" y="10262630"/>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4" name="Rectangle 273">
            <a:extLst>
              <a:ext uri="{FF2B5EF4-FFF2-40B4-BE49-F238E27FC236}">
                <a16:creationId xmlns:a16="http://schemas.microsoft.com/office/drawing/2014/main" id="{D07F40B1-C24E-324A-A9B9-5C2E58207049}"/>
              </a:ext>
            </a:extLst>
          </p:cNvPr>
          <p:cNvSpPr/>
          <p:nvPr/>
        </p:nvSpPr>
        <p:spPr>
          <a:xfrm>
            <a:off x="2525352" y="10263166"/>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5" name="Rectangle 274">
            <a:extLst>
              <a:ext uri="{FF2B5EF4-FFF2-40B4-BE49-F238E27FC236}">
                <a16:creationId xmlns:a16="http://schemas.microsoft.com/office/drawing/2014/main" id="{32CD6B8E-5290-CF48-9639-BBD778517685}"/>
              </a:ext>
            </a:extLst>
          </p:cNvPr>
          <p:cNvSpPr/>
          <p:nvPr/>
        </p:nvSpPr>
        <p:spPr>
          <a:xfrm>
            <a:off x="2733359" y="10262362"/>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6" name="Rectangle 275">
            <a:extLst>
              <a:ext uri="{FF2B5EF4-FFF2-40B4-BE49-F238E27FC236}">
                <a16:creationId xmlns:a16="http://schemas.microsoft.com/office/drawing/2014/main" id="{6D10C121-E80D-084E-90DB-830F4B347930}"/>
              </a:ext>
            </a:extLst>
          </p:cNvPr>
          <p:cNvSpPr/>
          <p:nvPr/>
        </p:nvSpPr>
        <p:spPr>
          <a:xfrm>
            <a:off x="1695821" y="10262532"/>
            <a:ext cx="16256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5895A30A-37C8-4C44-9EAF-42700B1689B0}"/>
              </a:ext>
            </a:extLst>
          </p:cNvPr>
          <p:cNvCxnSpPr/>
          <p:nvPr/>
        </p:nvCxnSpPr>
        <p:spPr>
          <a:xfrm>
            <a:off x="3966687" y="4224530"/>
            <a:ext cx="0" cy="621301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176984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TotalTime>
  <Words>419</Words>
  <Application>Microsoft Macintosh PowerPoint</Application>
  <PresentationFormat>Personnalisé</PresentationFormat>
  <Paragraphs>47</Paragraphs>
  <Slides>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54</cp:revision>
  <dcterms:created xsi:type="dcterms:W3CDTF">2015-06-26T06:14:36Z</dcterms:created>
  <dcterms:modified xsi:type="dcterms:W3CDTF">2020-08-21T10:04:11Z</dcterms:modified>
</cp:coreProperties>
</file>