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3593C6"/>
    <a:srgbClr val="05285F"/>
    <a:srgbClr val="120E0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222E30-C399-7F42-815C-081818512CB9}" v="26" dt="2020-08-21T10:09:06.2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50"/>
    <p:restoredTop sz="96352"/>
  </p:normalViewPr>
  <p:slideViewPr>
    <p:cSldViewPr snapToGrid="0" snapToObjects="1">
      <p:cViewPr>
        <p:scale>
          <a:sx n="110" d="100"/>
          <a:sy n="110" d="100"/>
        </p:scale>
        <p:origin x="808" y="144"/>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83222E30-C399-7F42-815C-081818512CB9}"/>
    <pc:docChg chg="modSld">
      <pc:chgData name="Axel Maille" userId="065ad68c099279a8" providerId="LiveId" clId="{83222E30-C399-7F42-815C-081818512CB9}" dt="2020-08-21T10:09:53.827" v="138" actId="20577"/>
      <pc:docMkLst>
        <pc:docMk/>
      </pc:docMkLst>
      <pc:sldChg chg="modSp mod">
        <pc:chgData name="Axel Maille" userId="065ad68c099279a8" providerId="LiveId" clId="{83222E30-C399-7F42-815C-081818512CB9}" dt="2020-08-21T10:09:53.827" v="138" actId="20577"/>
        <pc:sldMkLst>
          <pc:docMk/>
          <pc:sldMk cId="2451769846" sldId="256"/>
        </pc:sldMkLst>
        <pc:spChg chg="mod">
          <ac:chgData name="Axel Maille" userId="065ad68c099279a8" providerId="LiveId" clId="{83222E30-C399-7F42-815C-081818512CB9}" dt="2020-08-21T10:07:45.369" v="82" actId="1076"/>
          <ac:spMkLst>
            <pc:docMk/>
            <pc:sldMk cId="2451769846" sldId="256"/>
            <ac:spMk id="6" creationId="{93F7EA51-8F5B-924F-9CE2-4A0561DCE785}"/>
          </ac:spMkLst>
        </pc:spChg>
        <pc:spChg chg="mod">
          <ac:chgData name="Axel Maille" userId="065ad68c099279a8" providerId="LiveId" clId="{83222E30-C399-7F42-815C-081818512CB9}" dt="2020-08-21T10:04:44.952" v="3" actId="20577"/>
          <ac:spMkLst>
            <pc:docMk/>
            <pc:sldMk cId="2451769846" sldId="256"/>
            <ac:spMk id="80" creationId="{7E5F7AC4-A9A3-554D-B12C-9FD45DE6DD27}"/>
          </ac:spMkLst>
        </pc:spChg>
        <pc:spChg chg="mod">
          <ac:chgData name="Axel Maille" userId="065ad68c099279a8" providerId="LiveId" clId="{83222E30-C399-7F42-815C-081818512CB9}" dt="2020-08-21T10:05:34.760" v="35" actId="108"/>
          <ac:spMkLst>
            <pc:docMk/>
            <pc:sldMk cId="2451769846" sldId="256"/>
            <ac:spMk id="81" creationId="{23015ED8-8B04-3F43-9C8C-50DD5D7333B9}"/>
          </ac:spMkLst>
        </pc:spChg>
        <pc:spChg chg="mod">
          <ac:chgData name="Axel Maille" userId="065ad68c099279a8" providerId="LiveId" clId="{83222E30-C399-7F42-815C-081818512CB9}" dt="2020-08-21T10:05:21.256" v="32" actId="120"/>
          <ac:spMkLst>
            <pc:docMk/>
            <pc:sldMk cId="2451769846" sldId="256"/>
            <ac:spMk id="82" creationId="{7434FEA5-2785-024A-BF4A-FD06124E0A0F}"/>
          </ac:spMkLst>
        </pc:spChg>
        <pc:spChg chg="mod">
          <ac:chgData name="Axel Maille" userId="065ad68c099279a8" providerId="LiveId" clId="{83222E30-C399-7F42-815C-081818512CB9}" dt="2020-08-21T10:07:34.138" v="81" actId="20577"/>
          <ac:spMkLst>
            <pc:docMk/>
            <pc:sldMk cId="2451769846" sldId="256"/>
            <ac:spMk id="83" creationId="{F02EF2D1-0C69-1F40-A5EC-94319FCE4D17}"/>
          </ac:spMkLst>
        </pc:spChg>
        <pc:spChg chg="mod">
          <ac:chgData name="Axel Maille" userId="065ad68c099279a8" providerId="LiveId" clId="{83222E30-C399-7F42-815C-081818512CB9}" dt="2020-08-21T10:06:26.421" v="58"/>
          <ac:spMkLst>
            <pc:docMk/>
            <pc:sldMk cId="2451769846" sldId="256"/>
            <ac:spMk id="85" creationId="{98CF18DC-31FB-D94E-8081-4EA3ABFCEED4}"/>
          </ac:spMkLst>
        </pc:spChg>
        <pc:spChg chg="mod">
          <ac:chgData name="Axel Maille" userId="065ad68c099279a8" providerId="LiveId" clId="{83222E30-C399-7F42-815C-081818512CB9}" dt="2020-08-21T10:06:12.740" v="52" actId="108"/>
          <ac:spMkLst>
            <pc:docMk/>
            <pc:sldMk cId="2451769846" sldId="256"/>
            <ac:spMk id="86" creationId="{CE08889B-7601-614C-AFA4-A579B423D413}"/>
          </ac:spMkLst>
        </pc:spChg>
        <pc:spChg chg="mod">
          <ac:chgData name="Axel Maille" userId="065ad68c099279a8" providerId="LiveId" clId="{83222E30-C399-7F42-815C-081818512CB9}" dt="2020-08-21T10:09:53.827" v="138" actId="20577"/>
          <ac:spMkLst>
            <pc:docMk/>
            <pc:sldMk cId="2451769846" sldId="256"/>
            <ac:spMk id="87" creationId="{2B79A0E9-E8C0-9342-A4BB-48596B3BF4AB}"/>
          </ac:spMkLst>
        </pc:spChg>
        <pc:spChg chg="mod">
          <ac:chgData name="Axel Maille" userId="065ad68c099279a8" providerId="LiveId" clId="{83222E30-C399-7F42-815C-081818512CB9}" dt="2020-08-21T10:09:14.794" v="121" actId="108"/>
          <ac:spMkLst>
            <pc:docMk/>
            <pc:sldMk cId="2451769846" sldId="256"/>
            <ac:spMk id="88" creationId="{FCFBC56F-2410-E947-9738-56AC3A5D6A36}"/>
          </ac:spMkLst>
        </pc:spChg>
        <pc:spChg chg="mod">
          <ac:chgData name="Axel Maille" userId="065ad68c099279a8" providerId="LiveId" clId="{83222E30-C399-7F42-815C-081818512CB9}" dt="2020-08-21T10:05:02.464" v="20" actId="1076"/>
          <ac:spMkLst>
            <pc:docMk/>
            <pc:sldMk cId="2451769846" sldId="256"/>
            <ac:spMk id="89" creationId="{7B058964-40ED-CD45-8ACC-0AE18B357DCD}"/>
          </ac:spMkLst>
        </pc:spChg>
        <pc:spChg chg="mod">
          <ac:chgData name="Axel Maille" userId="065ad68c099279a8" providerId="LiveId" clId="{83222E30-C399-7F42-815C-081818512CB9}" dt="2020-08-21T10:08:21.456" v="90" actId="108"/>
          <ac:spMkLst>
            <pc:docMk/>
            <pc:sldMk cId="2451769846" sldId="256"/>
            <ac:spMk id="90" creationId="{0333748E-C13E-7949-93BE-A4ABA89CC91F}"/>
          </ac:spMkLst>
        </pc:spChg>
        <pc:spChg chg="mod">
          <ac:chgData name="Axel Maille" userId="065ad68c099279a8" providerId="LiveId" clId="{83222E30-C399-7F42-815C-081818512CB9}" dt="2020-08-21T10:08:43.734" v="96" actId="108"/>
          <ac:spMkLst>
            <pc:docMk/>
            <pc:sldMk cId="2451769846" sldId="256"/>
            <ac:spMk id="175" creationId="{6000CC99-EFA8-694F-B49B-1B503FDA68AE}"/>
          </ac:spMkLst>
        </pc:spChg>
        <pc:spChg chg="mod">
          <ac:chgData name="Axel Maille" userId="065ad68c099279a8" providerId="LiveId" clId="{83222E30-C399-7F42-815C-081818512CB9}" dt="2020-08-21T10:07:45.369" v="82" actId="1076"/>
          <ac:spMkLst>
            <pc:docMk/>
            <pc:sldMk cId="2451769846" sldId="256"/>
            <ac:spMk id="206" creationId="{A0D0DA53-7DFD-414E-9C26-0A992395A00D}"/>
          </ac:spMkLst>
        </pc:spChg>
        <pc:spChg chg="mod">
          <ac:chgData name="Axel Maille" userId="065ad68c099279a8" providerId="LiveId" clId="{83222E30-C399-7F42-815C-081818512CB9}" dt="2020-08-21T10:07:45.369" v="82" actId="1076"/>
          <ac:spMkLst>
            <pc:docMk/>
            <pc:sldMk cId="2451769846" sldId="256"/>
            <ac:spMk id="207" creationId="{DF8C0D7C-1BDB-F840-AC4D-BB355D48934C}"/>
          </ac:spMkLst>
        </pc:spChg>
        <pc:spChg chg="mod">
          <ac:chgData name="Axel Maille" userId="065ad68c099279a8" providerId="LiveId" clId="{83222E30-C399-7F42-815C-081818512CB9}" dt="2020-08-21T10:07:45.369" v="82" actId="1076"/>
          <ac:spMkLst>
            <pc:docMk/>
            <pc:sldMk cId="2451769846" sldId="256"/>
            <ac:spMk id="208" creationId="{A5076BA4-CC3A-F240-BE09-AB42E7BA03E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261959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3489181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344326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943105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1601948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8ADE22D-FC7B-804B-89C8-42E9AB2A27C3}" type="datetimeFigureOut">
              <a:rPr lang="fr-FR" smtClean="0"/>
              <a:t>21/08/2020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3023387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8ADE22D-FC7B-804B-89C8-42E9AB2A27C3}" type="datetimeFigureOut">
              <a:rPr lang="fr-FR" smtClean="0"/>
              <a:t>21/08/2020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4256645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38ADE22D-FC7B-804B-89C8-42E9AB2A27C3}" type="datetimeFigureOut">
              <a:rPr lang="fr-FR" smtClean="0"/>
              <a:t>21/08/2020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3003646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8ADE22D-FC7B-804B-89C8-42E9AB2A27C3}" type="datetimeFigureOut">
              <a:rPr lang="fr-FR" smtClean="0"/>
              <a:t>21/08/2020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1190603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8ADE22D-FC7B-804B-89C8-42E9AB2A27C3}" type="datetimeFigureOut">
              <a:rPr lang="fr-FR" smtClean="0"/>
              <a:t>21/08/2020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2322514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8ADE22D-FC7B-804B-89C8-42E9AB2A27C3}" type="datetimeFigureOut">
              <a:rPr lang="fr-FR" smtClean="0"/>
              <a:t>21/08/2020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1847910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38ADE22D-FC7B-804B-89C8-42E9AB2A27C3}" type="datetimeFigureOut">
              <a:rPr lang="fr-FR" smtClean="0"/>
              <a:t>21/08/2020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1BD0BC63-4D46-7B49-B9B5-616CA7D2F861}" type="slidenum">
              <a:rPr lang="fr-FR" smtClean="0"/>
              <a:t>‹N°›</a:t>
            </a:fld>
            <a:endParaRPr lang="fr-FR"/>
          </a:p>
        </p:txBody>
      </p:sp>
    </p:spTree>
    <p:extLst>
      <p:ext uri="{BB962C8B-B14F-4D97-AF65-F5344CB8AC3E}">
        <p14:creationId xmlns:p14="http://schemas.microsoft.com/office/powerpoint/2010/main" val="2761790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2EBE93-A660-3243-B255-1EDEBE55C124}"/>
              </a:ext>
            </a:extLst>
          </p:cNvPr>
          <p:cNvSpPr/>
          <p:nvPr/>
        </p:nvSpPr>
        <p:spPr>
          <a:xfrm>
            <a:off x="3847169" y="1821663"/>
            <a:ext cx="66908" cy="8302277"/>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0" name="Ellipse 79">
            <a:extLst>
              <a:ext uri="{FF2B5EF4-FFF2-40B4-BE49-F238E27FC236}">
                <a16:creationId xmlns:a16="http://schemas.microsoft.com/office/drawing/2014/main" id="{7E5F7AC4-A9A3-554D-B12C-9FD45DE6DD27}"/>
              </a:ext>
            </a:extLst>
          </p:cNvPr>
          <p:cNvSpPr/>
          <p:nvPr/>
        </p:nvSpPr>
        <p:spPr>
          <a:xfrm>
            <a:off x="2943921" y="158347"/>
            <a:ext cx="1873405" cy="1862254"/>
          </a:xfrm>
          <a:prstGeom prst="ellipse">
            <a:avLst/>
          </a:prstGeom>
          <a:solidFill>
            <a:schemeClr val="bg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n-PH" dirty="0">
                <a:solidFill>
                  <a:schemeClr val="tx1"/>
                </a:solidFill>
              </a:rPr>
              <a:t>FOTO</a:t>
            </a:r>
          </a:p>
          <a:p>
            <a:pPr algn="ctr"/>
            <a:endParaRPr lang="fr-FR" dirty="0"/>
          </a:p>
        </p:txBody>
      </p:sp>
      <p:sp>
        <p:nvSpPr>
          <p:cNvPr id="81" name="Rectangle 80">
            <a:extLst>
              <a:ext uri="{FF2B5EF4-FFF2-40B4-BE49-F238E27FC236}">
                <a16:creationId xmlns:a16="http://schemas.microsoft.com/office/drawing/2014/main" id="{23015ED8-8B04-3F43-9C8C-50DD5D7333B9}"/>
              </a:ext>
            </a:extLst>
          </p:cNvPr>
          <p:cNvSpPr/>
          <p:nvPr/>
        </p:nvSpPr>
        <p:spPr>
          <a:xfrm>
            <a:off x="337903" y="2676892"/>
            <a:ext cx="3189955" cy="1277273"/>
          </a:xfrm>
          <a:prstGeom prst="rect">
            <a:avLst/>
          </a:prstGeom>
        </p:spPr>
        <p:txBody>
          <a:bodyPr wrap="square">
            <a:spAutoFit/>
          </a:bodyPr>
          <a:lstStyle/>
          <a:p>
            <a:pPr defTabSz="685800">
              <a:defRPr/>
            </a:pPr>
            <a:r>
              <a:rPr lang="de-DE" sz="1100" dirty="0">
                <a:solidFill>
                  <a:schemeClr val="tx1">
                    <a:lumMod val="65000"/>
                    <a:lumOff val="35000"/>
                  </a:schemeClr>
                </a:solidFill>
              </a:rPr>
              <a:t>Beschreiben Sie in wenigen Zeilen Ihre Schlüsselqualifikationen für die Position und Ihre Karriereziele. Sie können sie mit Aufzählungszeichen formatieren oder als Volltext belassen. Dieser Bereich kann als Beginn einer Einführung in Ihr Anschreiben dienen. Seien Sie spezifisch, einfallsreich und zeigen Sie Ihr berufliches Potenzial</a:t>
            </a:r>
            <a:r>
              <a:rPr lang="de-DE" sz="1100" dirty="0">
                <a:solidFill>
                  <a:schemeClr val="bg1"/>
                </a:solidFill>
              </a:rPr>
              <a:t>.</a:t>
            </a:r>
            <a:endParaRPr lang="fr-FR" sz="1100" dirty="0">
              <a:solidFill>
                <a:schemeClr val="bg1"/>
              </a:solidFill>
              <a:ea typeface="Antonio" charset="0"/>
              <a:cs typeface="Antonio" charset="0"/>
            </a:endParaRPr>
          </a:p>
        </p:txBody>
      </p:sp>
      <p:sp>
        <p:nvSpPr>
          <p:cNvPr id="82" name="Rectangle 81">
            <a:extLst>
              <a:ext uri="{FF2B5EF4-FFF2-40B4-BE49-F238E27FC236}">
                <a16:creationId xmlns:a16="http://schemas.microsoft.com/office/drawing/2014/main" id="{7434FEA5-2785-024A-BF4A-FD06124E0A0F}"/>
              </a:ext>
            </a:extLst>
          </p:cNvPr>
          <p:cNvSpPr/>
          <p:nvPr/>
        </p:nvSpPr>
        <p:spPr>
          <a:xfrm>
            <a:off x="363795" y="2307560"/>
            <a:ext cx="1412515" cy="369332"/>
          </a:xfrm>
          <a:prstGeom prst="rect">
            <a:avLst/>
          </a:prstGeom>
        </p:spPr>
        <p:txBody>
          <a:bodyPr wrap="square">
            <a:spAutoFit/>
          </a:bodyPr>
          <a:lstStyle/>
          <a:p>
            <a:r>
              <a:rPr lang="fr-FR" dirty="0" err="1">
                <a:solidFill>
                  <a:schemeClr val="bg2">
                    <a:lumMod val="90000"/>
                  </a:schemeClr>
                </a:solidFill>
                <a:ea typeface="Times New Roman" charset="0"/>
                <a:cs typeface="Times New Roman" charset="0"/>
              </a:rPr>
              <a:t>Meine</a:t>
            </a:r>
            <a:r>
              <a:rPr lang="fr-FR" dirty="0">
                <a:ea typeface="Times New Roman" charset="0"/>
                <a:cs typeface="Times New Roman" charset="0"/>
              </a:rPr>
              <a:t> </a:t>
            </a:r>
            <a:r>
              <a:rPr lang="fr-FR" dirty="0" err="1">
                <a:ea typeface="Times New Roman" charset="0"/>
                <a:cs typeface="Times New Roman" charset="0"/>
              </a:rPr>
              <a:t>Ziele</a:t>
            </a:r>
            <a:endParaRPr lang="fr-FR" dirty="0">
              <a:ea typeface="Times New Roman" charset="0"/>
              <a:cs typeface="Times New Roman" charset="0"/>
            </a:endParaRPr>
          </a:p>
        </p:txBody>
      </p:sp>
      <p:sp>
        <p:nvSpPr>
          <p:cNvPr id="83" name="ZoneTexte 9">
            <a:extLst>
              <a:ext uri="{FF2B5EF4-FFF2-40B4-BE49-F238E27FC236}">
                <a16:creationId xmlns:a16="http://schemas.microsoft.com/office/drawing/2014/main" id="{F02EF2D1-0C69-1F40-A5EC-94319FCE4D17}"/>
              </a:ext>
            </a:extLst>
          </p:cNvPr>
          <p:cNvSpPr txBox="1"/>
          <p:nvPr/>
        </p:nvSpPr>
        <p:spPr>
          <a:xfrm>
            <a:off x="4081749" y="2761004"/>
            <a:ext cx="3339906" cy="6017032"/>
          </a:xfrm>
          <a:prstGeom prst="rect">
            <a:avLst/>
          </a:prstGeom>
          <a:noFill/>
        </p:spPr>
        <p:txBody>
          <a:bodyPr wrap="square" rtlCol="0">
            <a:spAutoFit/>
          </a:bodyPr>
          <a:lstStyle/>
          <a:p>
            <a:pPr defTabSz="685800">
              <a:defRPr/>
            </a:pPr>
            <a:r>
              <a:rPr lang="de-DE" sz="1100" dirty="0">
                <a:solidFill>
                  <a:schemeClr val="bg2">
                    <a:lumMod val="90000"/>
                  </a:schemeClr>
                </a:solidFill>
                <a:cs typeface="Times New Roman" charset="0"/>
              </a:rPr>
              <a:t>FIRMENNAME</a:t>
            </a:r>
            <a:r>
              <a:rPr lang="en-US" sz="1100" b="1" dirty="0">
                <a:cs typeface="Calibri"/>
              </a:rPr>
              <a:t>| </a:t>
            </a:r>
            <a:r>
              <a:rPr lang="de-DE" sz="1100" b="1" dirty="0">
                <a:solidFill>
                  <a:schemeClr val="bg1">
                    <a:lumMod val="50000"/>
                  </a:schemeClr>
                </a:solidFill>
                <a:latin typeface="Calibri" panose="020F0502020204030204" pitchFamily="34" charset="0"/>
                <a:cs typeface="Calibri" panose="020F0502020204030204" pitchFamily="34" charset="0"/>
              </a:rPr>
              <a:t>STELLUNG </a:t>
            </a:r>
            <a:r>
              <a:rPr lang="de-DE" sz="1100" b="1" dirty="0">
                <a:latin typeface="Calibri" panose="020F0502020204030204" pitchFamily="34" charset="0"/>
                <a:cs typeface="Calibri" panose="020F0502020204030204" pitchFamily="34" charset="0"/>
              </a:rPr>
              <a:t>| </a:t>
            </a:r>
            <a:r>
              <a:rPr lang="en-US" sz="1100" b="1" dirty="0">
                <a:cs typeface="Calibri"/>
              </a:rPr>
              <a:t>2014 – 2018</a:t>
            </a:r>
          </a:p>
          <a:p>
            <a:pPr defTabSz="685800">
              <a:defRPr/>
            </a:pPr>
            <a:r>
              <a:rPr lang="fr-FR" sz="1100" dirty="0" err="1">
                <a:solidFill>
                  <a:schemeClr val="tx1">
                    <a:lumMod val="65000"/>
                    <a:lumOff val="35000"/>
                  </a:schemeClr>
                </a:solidFill>
              </a:rPr>
              <a:t>Beschreiben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die </a:t>
            </a:r>
            <a:r>
              <a:rPr lang="fr-FR" sz="1100" dirty="0" err="1">
                <a:solidFill>
                  <a:schemeClr val="tx1">
                    <a:lumMod val="65000"/>
                    <a:lumOff val="35000"/>
                  </a:schemeClr>
                </a:solidFill>
              </a:rPr>
              <a:t>Positionen</a:t>
            </a:r>
            <a:r>
              <a:rPr lang="fr-FR" sz="1100" dirty="0">
                <a:solidFill>
                  <a:schemeClr val="tx1">
                    <a:lumMod val="65000"/>
                    <a:lumOff val="35000"/>
                  </a:schemeClr>
                </a:solidFill>
              </a:rPr>
              <a:t>, die </a:t>
            </a:r>
            <a:r>
              <a:rPr lang="fr-FR" sz="1100" dirty="0" err="1">
                <a:solidFill>
                  <a:schemeClr val="tx1">
                    <a:lumMod val="65000"/>
                    <a:lumOff val="35000"/>
                  </a:schemeClr>
                </a:solidFill>
              </a:rPr>
              <a:t>Sie</a:t>
            </a:r>
            <a:r>
              <a:rPr lang="fr-FR" sz="1100" dirty="0">
                <a:solidFill>
                  <a:schemeClr val="tx1">
                    <a:lumMod val="65000"/>
                    <a:lumOff val="35000"/>
                  </a:schemeClr>
                </a:solidFill>
              </a:rPr>
              <a:t> hier </a:t>
            </a:r>
            <a:r>
              <a:rPr lang="fr-FR" sz="1100" dirty="0" err="1">
                <a:solidFill>
                  <a:schemeClr val="tx1">
                    <a:lumMod val="65000"/>
                    <a:lumOff val="35000"/>
                  </a:schemeClr>
                </a:solidFill>
              </a:rPr>
              <a:t>innehatten</a:t>
            </a:r>
            <a:r>
              <a:rPr lang="fr-FR" sz="1100" dirty="0">
                <a:solidFill>
                  <a:schemeClr val="tx1">
                    <a:lumMod val="65000"/>
                    <a:lumOff val="35000"/>
                  </a:schemeClr>
                </a:solidFill>
              </a:rPr>
              <a:t>. </a:t>
            </a:r>
            <a:r>
              <a:rPr lang="fr-FR" sz="1100" dirty="0" err="1">
                <a:solidFill>
                  <a:schemeClr val="tx1">
                    <a:lumMod val="65000"/>
                    <a:lumOff val="35000"/>
                  </a:schemeClr>
                </a:solidFill>
              </a:rPr>
              <a:t>Beschreiben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auch</a:t>
            </a:r>
            <a:r>
              <a:rPr lang="fr-FR" sz="1100" dirty="0">
                <a:solidFill>
                  <a:schemeClr val="tx1">
                    <a:lumMod val="65000"/>
                    <a:lumOff val="35000"/>
                  </a:schemeClr>
                </a:solidFill>
              </a:rPr>
              <a:t> </a:t>
            </a:r>
            <a:r>
              <a:rPr lang="fr-FR" sz="1100" dirty="0" err="1">
                <a:solidFill>
                  <a:schemeClr val="tx1">
                    <a:lumMod val="65000"/>
                    <a:lumOff val="35000"/>
                  </a:schemeClr>
                </a:solidFill>
              </a:rPr>
              <a:t>Ihre</a:t>
            </a:r>
            <a:r>
              <a:rPr lang="fr-FR" sz="1100" dirty="0">
                <a:solidFill>
                  <a:schemeClr val="tx1">
                    <a:lumMod val="65000"/>
                    <a:lumOff val="35000"/>
                  </a:schemeClr>
                </a:solidFill>
              </a:rPr>
              <a:t> </a:t>
            </a:r>
            <a:r>
              <a:rPr lang="fr-FR" sz="1100" dirty="0" err="1">
                <a:solidFill>
                  <a:schemeClr val="tx1">
                    <a:lumMod val="65000"/>
                    <a:lumOff val="35000"/>
                  </a:schemeClr>
                </a:solidFill>
              </a:rPr>
              <a:t>Aufgaben</a:t>
            </a:r>
            <a:r>
              <a:rPr lang="fr-FR" sz="1100" dirty="0">
                <a:solidFill>
                  <a:schemeClr val="tx1">
                    <a:lumMod val="65000"/>
                    <a:lumOff val="35000"/>
                  </a:schemeClr>
                </a:solidFill>
              </a:rPr>
              <a:t> </a:t>
            </a:r>
            <a:r>
              <a:rPr lang="fr-FR" sz="1100" dirty="0" err="1">
                <a:solidFill>
                  <a:schemeClr val="tx1">
                    <a:lumMod val="65000"/>
                    <a:lumOff val="35000"/>
                  </a:schemeClr>
                </a:solidFill>
              </a:rPr>
              <a:t>und</a:t>
            </a:r>
            <a:r>
              <a:rPr lang="fr-FR" sz="1100" dirty="0">
                <a:solidFill>
                  <a:schemeClr val="tx1">
                    <a:lumMod val="65000"/>
                    <a:lumOff val="35000"/>
                  </a:schemeClr>
                </a:solidFill>
              </a:rPr>
              <a:t> die </a:t>
            </a:r>
            <a:r>
              <a:rPr lang="fr-FR" sz="1100" dirty="0" err="1">
                <a:solidFill>
                  <a:schemeClr val="tx1">
                    <a:lumMod val="65000"/>
                    <a:lumOff val="35000"/>
                  </a:schemeClr>
                </a:solidFill>
              </a:rPr>
              <a:t>Anzahl</a:t>
            </a:r>
            <a:r>
              <a:rPr lang="fr-FR" sz="1100" dirty="0">
                <a:solidFill>
                  <a:schemeClr val="tx1">
                    <a:lumMod val="65000"/>
                    <a:lumOff val="35000"/>
                  </a:schemeClr>
                </a:solidFill>
              </a:rPr>
              <a:t> der </a:t>
            </a:r>
            <a:r>
              <a:rPr lang="fr-FR" sz="1100" dirty="0" err="1">
                <a:solidFill>
                  <a:schemeClr val="tx1">
                    <a:lumMod val="65000"/>
                    <a:lumOff val="35000"/>
                  </a:schemeClr>
                </a:solidFill>
              </a:rPr>
              <a:t>Personen</a:t>
            </a:r>
            <a:r>
              <a:rPr lang="fr-FR" sz="1100" dirty="0">
                <a:solidFill>
                  <a:schemeClr val="tx1">
                    <a:lumMod val="65000"/>
                    <a:lumOff val="35000"/>
                  </a:schemeClr>
                </a:solidFill>
              </a:rPr>
              <a:t>, die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beaufsichtigen</a:t>
            </a:r>
            <a:r>
              <a:rPr lang="fr-FR" sz="1100" dirty="0">
                <a:solidFill>
                  <a:schemeClr val="tx1">
                    <a:lumMod val="65000"/>
                    <a:lumOff val="35000"/>
                  </a:schemeClr>
                </a:solidFill>
              </a:rPr>
              <a:t>. </a:t>
            </a:r>
            <a:r>
              <a:rPr lang="fr-FR" sz="1100" dirty="0" err="1">
                <a:solidFill>
                  <a:schemeClr val="tx1">
                    <a:lumMod val="65000"/>
                    <a:lumOff val="35000"/>
                  </a:schemeClr>
                </a:solidFill>
              </a:rPr>
              <a:t>Wenn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versuchen</a:t>
            </a:r>
            <a:r>
              <a:rPr lang="fr-FR" sz="1100" dirty="0">
                <a:solidFill>
                  <a:schemeClr val="tx1">
                    <a:lumMod val="65000"/>
                    <a:lumOff val="35000"/>
                  </a:schemeClr>
                </a:solidFill>
              </a:rPr>
              <a:t> </a:t>
            </a:r>
            <a:r>
              <a:rPr lang="fr-FR" sz="1100" dirty="0" err="1">
                <a:solidFill>
                  <a:schemeClr val="tx1">
                    <a:lumMod val="65000"/>
                    <a:lumOff val="35000"/>
                  </a:schemeClr>
                </a:solidFill>
              </a:rPr>
              <a:t>können</a:t>
            </a:r>
            <a:r>
              <a:rPr lang="fr-FR" sz="1100" dirty="0">
                <a:solidFill>
                  <a:schemeClr val="tx1">
                    <a:lumMod val="65000"/>
                    <a:lumOff val="35000"/>
                  </a:schemeClr>
                </a:solidFill>
              </a:rPr>
              <a:t>, die </a:t>
            </a:r>
            <a:r>
              <a:rPr lang="fr-FR" sz="1100" dirty="0" err="1">
                <a:solidFill>
                  <a:schemeClr val="tx1">
                    <a:lumMod val="65000"/>
                    <a:lumOff val="35000"/>
                  </a:schemeClr>
                </a:solidFill>
              </a:rPr>
              <a:t>erzielten</a:t>
            </a:r>
            <a:r>
              <a:rPr lang="fr-FR" sz="1100" dirty="0">
                <a:solidFill>
                  <a:schemeClr val="tx1">
                    <a:lumMod val="65000"/>
                    <a:lumOff val="35000"/>
                  </a:schemeClr>
                </a:solidFill>
              </a:rPr>
              <a:t> </a:t>
            </a:r>
            <a:r>
              <a:rPr lang="fr-FR" sz="1100" dirty="0" err="1">
                <a:solidFill>
                  <a:schemeClr val="tx1">
                    <a:lumMod val="65000"/>
                    <a:lumOff val="35000"/>
                  </a:schemeClr>
                </a:solidFill>
              </a:rPr>
              <a:t>Ergebnisse</a:t>
            </a:r>
            <a:r>
              <a:rPr lang="fr-FR" sz="1100" dirty="0">
                <a:solidFill>
                  <a:schemeClr val="tx1">
                    <a:lumMod val="65000"/>
                    <a:lumOff val="35000"/>
                  </a:schemeClr>
                </a:solidFill>
              </a:rPr>
              <a:t> </a:t>
            </a:r>
            <a:r>
              <a:rPr lang="fr-FR" sz="1100" dirty="0" err="1">
                <a:solidFill>
                  <a:schemeClr val="tx1">
                    <a:lumMod val="65000"/>
                    <a:lumOff val="35000"/>
                  </a:schemeClr>
                </a:solidFill>
              </a:rPr>
              <a:t>zu</a:t>
            </a:r>
            <a:r>
              <a:rPr lang="fr-FR" sz="1100" dirty="0">
                <a:solidFill>
                  <a:schemeClr val="tx1">
                    <a:lumMod val="65000"/>
                    <a:lumOff val="35000"/>
                  </a:schemeClr>
                </a:solidFill>
              </a:rPr>
              <a:t> </a:t>
            </a:r>
            <a:r>
              <a:rPr lang="fr-FR" sz="1100" dirty="0" err="1">
                <a:solidFill>
                  <a:schemeClr val="tx1">
                    <a:lumMod val="65000"/>
                    <a:lumOff val="35000"/>
                  </a:schemeClr>
                </a:solidFill>
              </a:rPr>
              <a:t>präsentieren</a:t>
            </a:r>
            <a:r>
              <a:rPr lang="fr-FR" sz="1100" dirty="0">
                <a:solidFill>
                  <a:schemeClr val="tx1">
                    <a:lumMod val="65000"/>
                    <a:lumOff val="35000"/>
                  </a:schemeClr>
                </a:solidFill>
              </a:rPr>
              <a:t>, </a:t>
            </a:r>
            <a:r>
              <a:rPr lang="fr-FR" sz="1100" dirty="0" err="1">
                <a:solidFill>
                  <a:schemeClr val="tx1">
                    <a:lumMod val="65000"/>
                    <a:lumOff val="35000"/>
                  </a:schemeClr>
                </a:solidFill>
              </a:rPr>
              <a:t>zögern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nicht</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zu</a:t>
            </a:r>
            <a:r>
              <a:rPr lang="fr-FR" sz="1100" dirty="0">
                <a:solidFill>
                  <a:schemeClr val="tx1">
                    <a:lumMod val="65000"/>
                    <a:lumOff val="35000"/>
                  </a:schemeClr>
                </a:solidFill>
              </a:rPr>
              <a:t> </a:t>
            </a:r>
            <a:r>
              <a:rPr lang="fr-FR" sz="1100" dirty="0" err="1">
                <a:solidFill>
                  <a:schemeClr val="tx1">
                    <a:lumMod val="65000"/>
                    <a:lumOff val="35000"/>
                  </a:schemeClr>
                </a:solidFill>
              </a:rPr>
              <a:t>quantifizieren</a:t>
            </a:r>
            <a:r>
              <a:rPr lang="fr-FR" sz="1100" dirty="0">
                <a:solidFill>
                  <a:schemeClr val="tx1">
                    <a:lumMod val="65000"/>
                    <a:lumOff val="35000"/>
                  </a:schemeClr>
                </a:solidFill>
              </a:rPr>
              <a:t>.</a:t>
            </a:r>
          </a:p>
          <a:p>
            <a:pPr defTabSz="685800">
              <a:defRPr/>
            </a:pPr>
            <a:endParaRPr lang="fr-FR" sz="1100" dirty="0">
              <a:solidFill>
                <a:schemeClr val="tx1">
                  <a:lumMod val="65000"/>
                  <a:lumOff val="35000"/>
                </a:schemeClr>
              </a:solidFill>
            </a:endParaRPr>
          </a:p>
          <a:p>
            <a:pPr defTabSz="685800">
              <a:defRPr/>
            </a:pPr>
            <a:r>
              <a:rPr lang="de-DE" sz="1100" dirty="0">
                <a:solidFill>
                  <a:schemeClr val="bg2">
                    <a:lumMod val="90000"/>
                  </a:schemeClr>
                </a:solidFill>
                <a:cs typeface="Times New Roman" charset="0"/>
              </a:rPr>
              <a:t>FIRMENNAME </a:t>
            </a:r>
            <a:r>
              <a:rPr lang="en-US" sz="1100" b="1" dirty="0">
                <a:cs typeface="Calibri"/>
              </a:rPr>
              <a:t>| </a:t>
            </a:r>
            <a:r>
              <a:rPr lang="de-DE" sz="1100" b="1" dirty="0">
                <a:solidFill>
                  <a:schemeClr val="bg1">
                    <a:lumMod val="50000"/>
                  </a:schemeClr>
                </a:solidFill>
                <a:latin typeface="Calibri" panose="020F0502020204030204" pitchFamily="34" charset="0"/>
                <a:cs typeface="Calibri" panose="020F0502020204030204" pitchFamily="34" charset="0"/>
              </a:rPr>
              <a:t>STELLUNG </a:t>
            </a:r>
            <a:r>
              <a:rPr lang="de-DE" sz="1100" b="1" dirty="0">
                <a:latin typeface="Calibri" panose="020F0502020204030204" pitchFamily="34" charset="0"/>
                <a:cs typeface="Calibri" panose="020F0502020204030204" pitchFamily="34" charset="0"/>
              </a:rPr>
              <a:t>| </a:t>
            </a:r>
            <a:r>
              <a:rPr lang="en-US" sz="1100" b="1" dirty="0">
                <a:cs typeface="Calibri"/>
              </a:rPr>
              <a:t>2014 – 2018</a:t>
            </a:r>
          </a:p>
          <a:p>
            <a:pPr defTabSz="685800">
              <a:defRPr/>
            </a:pPr>
            <a:r>
              <a:rPr lang="fr-FR" sz="1100" dirty="0" err="1">
                <a:solidFill>
                  <a:schemeClr val="tx1">
                    <a:lumMod val="65000"/>
                    <a:lumOff val="35000"/>
                  </a:schemeClr>
                </a:solidFill>
              </a:rPr>
              <a:t>Beschreiben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die </a:t>
            </a:r>
            <a:r>
              <a:rPr lang="fr-FR" sz="1100" dirty="0" err="1">
                <a:solidFill>
                  <a:schemeClr val="tx1">
                    <a:lumMod val="65000"/>
                    <a:lumOff val="35000"/>
                  </a:schemeClr>
                </a:solidFill>
              </a:rPr>
              <a:t>Positionen</a:t>
            </a:r>
            <a:r>
              <a:rPr lang="fr-FR" sz="1100" dirty="0">
                <a:solidFill>
                  <a:schemeClr val="tx1">
                    <a:lumMod val="65000"/>
                    <a:lumOff val="35000"/>
                  </a:schemeClr>
                </a:solidFill>
              </a:rPr>
              <a:t>, die </a:t>
            </a:r>
            <a:r>
              <a:rPr lang="fr-FR" sz="1100" dirty="0" err="1">
                <a:solidFill>
                  <a:schemeClr val="tx1">
                    <a:lumMod val="65000"/>
                    <a:lumOff val="35000"/>
                  </a:schemeClr>
                </a:solidFill>
              </a:rPr>
              <a:t>Sie</a:t>
            </a:r>
            <a:r>
              <a:rPr lang="fr-FR" sz="1100" dirty="0">
                <a:solidFill>
                  <a:schemeClr val="tx1">
                    <a:lumMod val="65000"/>
                    <a:lumOff val="35000"/>
                  </a:schemeClr>
                </a:solidFill>
              </a:rPr>
              <a:t> hier </a:t>
            </a:r>
            <a:r>
              <a:rPr lang="fr-FR" sz="1100" dirty="0" err="1">
                <a:solidFill>
                  <a:schemeClr val="tx1">
                    <a:lumMod val="65000"/>
                    <a:lumOff val="35000"/>
                  </a:schemeClr>
                </a:solidFill>
              </a:rPr>
              <a:t>innehatten</a:t>
            </a:r>
            <a:r>
              <a:rPr lang="fr-FR" sz="1100" dirty="0">
                <a:solidFill>
                  <a:schemeClr val="tx1">
                    <a:lumMod val="65000"/>
                    <a:lumOff val="35000"/>
                  </a:schemeClr>
                </a:solidFill>
              </a:rPr>
              <a:t>. </a:t>
            </a:r>
            <a:r>
              <a:rPr lang="fr-FR" sz="1100" dirty="0" err="1">
                <a:solidFill>
                  <a:schemeClr val="tx1">
                    <a:lumMod val="65000"/>
                    <a:lumOff val="35000"/>
                  </a:schemeClr>
                </a:solidFill>
              </a:rPr>
              <a:t>Beschreiben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auch</a:t>
            </a:r>
            <a:r>
              <a:rPr lang="fr-FR" sz="1100" dirty="0">
                <a:solidFill>
                  <a:schemeClr val="tx1">
                    <a:lumMod val="65000"/>
                    <a:lumOff val="35000"/>
                  </a:schemeClr>
                </a:solidFill>
              </a:rPr>
              <a:t> </a:t>
            </a:r>
            <a:r>
              <a:rPr lang="fr-FR" sz="1100" dirty="0" err="1">
                <a:solidFill>
                  <a:schemeClr val="tx1">
                    <a:lumMod val="65000"/>
                    <a:lumOff val="35000"/>
                  </a:schemeClr>
                </a:solidFill>
              </a:rPr>
              <a:t>Ihre</a:t>
            </a:r>
            <a:r>
              <a:rPr lang="fr-FR" sz="1100" dirty="0">
                <a:solidFill>
                  <a:schemeClr val="tx1">
                    <a:lumMod val="65000"/>
                    <a:lumOff val="35000"/>
                  </a:schemeClr>
                </a:solidFill>
              </a:rPr>
              <a:t> </a:t>
            </a:r>
            <a:r>
              <a:rPr lang="fr-FR" sz="1100" dirty="0" err="1">
                <a:solidFill>
                  <a:schemeClr val="tx1">
                    <a:lumMod val="65000"/>
                    <a:lumOff val="35000"/>
                  </a:schemeClr>
                </a:solidFill>
              </a:rPr>
              <a:t>Aufgaben</a:t>
            </a:r>
            <a:r>
              <a:rPr lang="fr-FR" sz="1100" dirty="0">
                <a:solidFill>
                  <a:schemeClr val="tx1">
                    <a:lumMod val="65000"/>
                    <a:lumOff val="35000"/>
                  </a:schemeClr>
                </a:solidFill>
              </a:rPr>
              <a:t> </a:t>
            </a:r>
            <a:r>
              <a:rPr lang="fr-FR" sz="1100" dirty="0" err="1">
                <a:solidFill>
                  <a:schemeClr val="tx1">
                    <a:lumMod val="65000"/>
                    <a:lumOff val="35000"/>
                  </a:schemeClr>
                </a:solidFill>
              </a:rPr>
              <a:t>und</a:t>
            </a:r>
            <a:r>
              <a:rPr lang="fr-FR" sz="1100" dirty="0">
                <a:solidFill>
                  <a:schemeClr val="tx1">
                    <a:lumMod val="65000"/>
                    <a:lumOff val="35000"/>
                  </a:schemeClr>
                </a:solidFill>
              </a:rPr>
              <a:t> die </a:t>
            </a:r>
            <a:r>
              <a:rPr lang="fr-FR" sz="1100" dirty="0" err="1">
                <a:solidFill>
                  <a:schemeClr val="tx1">
                    <a:lumMod val="65000"/>
                    <a:lumOff val="35000"/>
                  </a:schemeClr>
                </a:solidFill>
              </a:rPr>
              <a:t>Anzahl</a:t>
            </a:r>
            <a:r>
              <a:rPr lang="fr-FR" sz="1100" dirty="0">
                <a:solidFill>
                  <a:schemeClr val="tx1">
                    <a:lumMod val="65000"/>
                    <a:lumOff val="35000"/>
                  </a:schemeClr>
                </a:solidFill>
              </a:rPr>
              <a:t> der </a:t>
            </a:r>
            <a:r>
              <a:rPr lang="fr-FR" sz="1100" dirty="0" err="1">
                <a:solidFill>
                  <a:schemeClr val="tx1">
                    <a:lumMod val="65000"/>
                    <a:lumOff val="35000"/>
                  </a:schemeClr>
                </a:solidFill>
              </a:rPr>
              <a:t>Personen</a:t>
            </a:r>
            <a:r>
              <a:rPr lang="fr-FR" sz="1100" dirty="0">
                <a:solidFill>
                  <a:schemeClr val="tx1">
                    <a:lumMod val="65000"/>
                    <a:lumOff val="35000"/>
                  </a:schemeClr>
                </a:solidFill>
              </a:rPr>
              <a:t>, die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beaufsichtigen</a:t>
            </a:r>
            <a:r>
              <a:rPr lang="fr-FR" sz="1100" dirty="0">
                <a:solidFill>
                  <a:schemeClr val="tx1">
                    <a:lumMod val="65000"/>
                    <a:lumOff val="35000"/>
                  </a:schemeClr>
                </a:solidFill>
              </a:rPr>
              <a:t>. </a:t>
            </a:r>
            <a:r>
              <a:rPr lang="fr-FR" sz="1100" dirty="0" err="1">
                <a:solidFill>
                  <a:schemeClr val="tx1">
                    <a:lumMod val="65000"/>
                    <a:lumOff val="35000"/>
                  </a:schemeClr>
                </a:solidFill>
              </a:rPr>
              <a:t>Wenn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versuchen</a:t>
            </a:r>
            <a:r>
              <a:rPr lang="fr-FR" sz="1100" dirty="0">
                <a:solidFill>
                  <a:schemeClr val="tx1">
                    <a:lumMod val="65000"/>
                    <a:lumOff val="35000"/>
                  </a:schemeClr>
                </a:solidFill>
              </a:rPr>
              <a:t> </a:t>
            </a:r>
            <a:r>
              <a:rPr lang="fr-FR" sz="1100" dirty="0" err="1">
                <a:solidFill>
                  <a:schemeClr val="tx1">
                    <a:lumMod val="65000"/>
                    <a:lumOff val="35000"/>
                  </a:schemeClr>
                </a:solidFill>
              </a:rPr>
              <a:t>können</a:t>
            </a:r>
            <a:r>
              <a:rPr lang="fr-FR" sz="1100" dirty="0">
                <a:solidFill>
                  <a:schemeClr val="tx1">
                    <a:lumMod val="65000"/>
                    <a:lumOff val="35000"/>
                  </a:schemeClr>
                </a:solidFill>
              </a:rPr>
              <a:t>, die </a:t>
            </a:r>
            <a:r>
              <a:rPr lang="fr-FR" sz="1100" dirty="0" err="1">
                <a:solidFill>
                  <a:schemeClr val="tx1">
                    <a:lumMod val="65000"/>
                    <a:lumOff val="35000"/>
                  </a:schemeClr>
                </a:solidFill>
              </a:rPr>
              <a:t>erzielten</a:t>
            </a:r>
            <a:r>
              <a:rPr lang="fr-FR" sz="1100" dirty="0">
                <a:solidFill>
                  <a:schemeClr val="tx1">
                    <a:lumMod val="65000"/>
                    <a:lumOff val="35000"/>
                  </a:schemeClr>
                </a:solidFill>
              </a:rPr>
              <a:t> </a:t>
            </a:r>
            <a:r>
              <a:rPr lang="fr-FR" sz="1100" dirty="0" err="1">
                <a:solidFill>
                  <a:schemeClr val="tx1">
                    <a:lumMod val="65000"/>
                    <a:lumOff val="35000"/>
                  </a:schemeClr>
                </a:solidFill>
              </a:rPr>
              <a:t>Ergebnisse</a:t>
            </a:r>
            <a:r>
              <a:rPr lang="fr-FR" sz="1100" dirty="0">
                <a:solidFill>
                  <a:schemeClr val="tx1">
                    <a:lumMod val="65000"/>
                    <a:lumOff val="35000"/>
                  </a:schemeClr>
                </a:solidFill>
              </a:rPr>
              <a:t> </a:t>
            </a:r>
            <a:r>
              <a:rPr lang="fr-FR" sz="1100" dirty="0" err="1">
                <a:solidFill>
                  <a:schemeClr val="tx1">
                    <a:lumMod val="65000"/>
                    <a:lumOff val="35000"/>
                  </a:schemeClr>
                </a:solidFill>
              </a:rPr>
              <a:t>zu</a:t>
            </a:r>
            <a:r>
              <a:rPr lang="fr-FR" sz="1100" dirty="0">
                <a:solidFill>
                  <a:schemeClr val="tx1">
                    <a:lumMod val="65000"/>
                    <a:lumOff val="35000"/>
                  </a:schemeClr>
                </a:solidFill>
              </a:rPr>
              <a:t> </a:t>
            </a:r>
            <a:r>
              <a:rPr lang="fr-FR" sz="1100" dirty="0" err="1">
                <a:solidFill>
                  <a:schemeClr val="tx1">
                    <a:lumMod val="65000"/>
                    <a:lumOff val="35000"/>
                  </a:schemeClr>
                </a:solidFill>
              </a:rPr>
              <a:t>präsentieren</a:t>
            </a:r>
            <a:r>
              <a:rPr lang="fr-FR" sz="1100" dirty="0">
                <a:solidFill>
                  <a:schemeClr val="tx1">
                    <a:lumMod val="65000"/>
                    <a:lumOff val="35000"/>
                  </a:schemeClr>
                </a:solidFill>
              </a:rPr>
              <a:t>, </a:t>
            </a:r>
            <a:r>
              <a:rPr lang="fr-FR" sz="1100" dirty="0" err="1">
                <a:solidFill>
                  <a:schemeClr val="tx1">
                    <a:lumMod val="65000"/>
                    <a:lumOff val="35000"/>
                  </a:schemeClr>
                </a:solidFill>
              </a:rPr>
              <a:t>zögern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nicht</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zu</a:t>
            </a:r>
            <a:r>
              <a:rPr lang="fr-FR" sz="1100" dirty="0">
                <a:solidFill>
                  <a:schemeClr val="tx1">
                    <a:lumMod val="65000"/>
                    <a:lumOff val="35000"/>
                  </a:schemeClr>
                </a:solidFill>
              </a:rPr>
              <a:t> </a:t>
            </a:r>
            <a:r>
              <a:rPr lang="fr-FR" sz="1100" dirty="0" err="1">
                <a:solidFill>
                  <a:schemeClr val="tx1">
                    <a:lumMod val="65000"/>
                    <a:lumOff val="35000"/>
                  </a:schemeClr>
                </a:solidFill>
              </a:rPr>
              <a:t>quantifizieren</a:t>
            </a:r>
            <a:r>
              <a:rPr lang="fr-FR" sz="1100" dirty="0">
                <a:solidFill>
                  <a:schemeClr val="tx1">
                    <a:lumMod val="65000"/>
                    <a:lumOff val="35000"/>
                  </a:schemeClr>
                </a:solidFill>
              </a:rPr>
              <a:t>.</a:t>
            </a:r>
          </a:p>
          <a:p>
            <a:pPr defTabSz="685800">
              <a:defRPr/>
            </a:pPr>
            <a:endParaRPr lang="fr-FR" sz="1100" dirty="0">
              <a:solidFill>
                <a:schemeClr val="tx1">
                  <a:lumMod val="65000"/>
                  <a:lumOff val="35000"/>
                </a:schemeClr>
              </a:solidFill>
            </a:endParaRPr>
          </a:p>
          <a:p>
            <a:pPr defTabSz="685800">
              <a:defRPr/>
            </a:pPr>
            <a:r>
              <a:rPr lang="de-DE" sz="1100" dirty="0">
                <a:solidFill>
                  <a:schemeClr val="bg2">
                    <a:lumMod val="90000"/>
                  </a:schemeClr>
                </a:solidFill>
                <a:cs typeface="Times New Roman" charset="0"/>
              </a:rPr>
              <a:t>FIRMENNAME </a:t>
            </a:r>
            <a:r>
              <a:rPr lang="en-US" sz="1100" b="1" dirty="0">
                <a:cs typeface="Calibri"/>
              </a:rPr>
              <a:t>| </a:t>
            </a:r>
            <a:r>
              <a:rPr lang="de-DE" sz="1100" b="1" dirty="0">
                <a:solidFill>
                  <a:schemeClr val="bg1">
                    <a:lumMod val="50000"/>
                  </a:schemeClr>
                </a:solidFill>
                <a:latin typeface="Calibri" panose="020F0502020204030204" pitchFamily="34" charset="0"/>
                <a:cs typeface="Calibri" panose="020F0502020204030204" pitchFamily="34" charset="0"/>
              </a:rPr>
              <a:t>STELLUNG </a:t>
            </a:r>
            <a:r>
              <a:rPr lang="de-DE" sz="1100" b="1" dirty="0">
                <a:latin typeface="Calibri" panose="020F0502020204030204" pitchFamily="34" charset="0"/>
                <a:cs typeface="Calibri" panose="020F0502020204030204" pitchFamily="34" charset="0"/>
              </a:rPr>
              <a:t>| </a:t>
            </a:r>
            <a:r>
              <a:rPr lang="en-US" sz="1100" b="1" dirty="0">
                <a:cs typeface="Calibri"/>
              </a:rPr>
              <a:t>2014 – 2018</a:t>
            </a:r>
          </a:p>
          <a:p>
            <a:pPr defTabSz="685800">
              <a:defRPr/>
            </a:pPr>
            <a:r>
              <a:rPr lang="fr-FR" sz="1100" dirty="0" err="1">
                <a:solidFill>
                  <a:schemeClr val="tx1">
                    <a:lumMod val="65000"/>
                    <a:lumOff val="35000"/>
                  </a:schemeClr>
                </a:solidFill>
              </a:rPr>
              <a:t>Beschreiben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die </a:t>
            </a:r>
            <a:r>
              <a:rPr lang="fr-FR" sz="1100" dirty="0" err="1">
                <a:solidFill>
                  <a:schemeClr val="tx1">
                    <a:lumMod val="65000"/>
                    <a:lumOff val="35000"/>
                  </a:schemeClr>
                </a:solidFill>
              </a:rPr>
              <a:t>Positionen</a:t>
            </a:r>
            <a:r>
              <a:rPr lang="fr-FR" sz="1100" dirty="0">
                <a:solidFill>
                  <a:schemeClr val="tx1">
                    <a:lumMod val="65000"/>
                    <a:lumOff val="35000"/>
                  </a:schemeClr>
                </a:solidFill>
              </a:rPr>
              <a:t>, die </a:t>
            </a:r>
            <a:r>
              <a:rPr lang="fr-FR" sz="1100" dirty="0" err="1">
                <a:solidFill>
                  <a:schemeClr val="tx1">
                    <a:lumMod val="65000"/>
                    <a:lumOff val="35000"/>
                  </a:schemeClr>
                </a:solidFill>
              </a:rPr>
              <a:t>Sie</a:t>
            </a:r>
            <a:r>
              <a:rPr lang="fr-FR" sz="1100" dirty="0">
                <a:solidFill>
                  <a:schemeClr val="tx1">
                    <a:lumMod val="65000"/>
                    <a:lumOff val="35000"/>
                  </a:schemeClr>
                </a:solidFill>
              </a:rPr>
              <a:t> hier </a:t>
            </a:r>
            <a:r>
              <a:rPr lang="fr-FR" sz="1100" dirty="0" err="1">
                <a:solidFill>
                  <a:schemeClr val="tx1">
                    <a:lumMod val="65000"/>
                    <a:lumOff val="35000"/>
                  </a:schemeClr>
                </a:solidFill>
              </a:rPr>
              <a:t>innehatten</a:t>
            </a:r>
            <a:r>
              <a:rPr lang="fr-FR" sz="1100" dirty="0">
                <a:solidFill>
                  <a:schemeClr val="tx1">
                    <a:lumMod val="65000"/>
                    <a:lumOff val="35000"/>
                  </a:schemeClr>
                </a:solidFill>
              </a:rPr>
              <a:t>. </a:t>
            </a:r>
            <a:r>
              <a:rPr lang="fr-FR" sz="1100" dirty="0" err="1">
                <a:solidFill>
                  <a:schemeClr val="tx1">
                    <a:lumMod val="65000"/>
                    <a:lumOff val="35000"/>
                  </a:schemeClr>
                </a:solidFill>
              </a:rPr>
              <a:t>Beschreiben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auch</a:t>
            </a:r>
            <a:r>
              <a:rPr lang="fr-FR" sz="1100" dirty="0">
                <a:solidFill>
                  <a:schemeClr val="tx1">
                    <a:lumMod val="65000"/>
                    <a:lumOff val="35000"/>
                  </a:schemeClr>
                </a:solidFill>
              </a:rPr>
              <a:t> </a:t>
            </a:r>
            <a:r>
              <a:rPr lang="fr-FR" sz="1100" dirty="0" err="1">
                <a:solidFill>
                  <a:schemeClr val="tx1">
                    <a:lumMod val="65000"/>
                    <a:lumOff val="35000"/>
                  </a:schemeClr>
                </a:solidFill>
              </a:rPr>
              <a:t>Ihre</a:t>
            </a:r>
            <a:r>
              <a:rPr lang="fr-FR" sz="1100" dirty="0">
                <a:solidFill>
                  <a:schemeClr val="tx1">
                    <a:lumMod val="65000"/>
                    <a:lumOff val="35000"/>
                  </a:schemeClr>
                </a:solidFill>
              </a:rPr>
              <a:t> </a:t>
            </a:r>
            <a:r>
              <a:rPr lang="fr-FR" sz="1100" dirty="0" err="1">
                <a:solidFill>
                  <a:schemeClr val="tx1">
                    <a:lumMod val="65000"/>
                    <a:lumOff val="35000"/>
                  </a:schemeClr>
                </a:solidFill>
              </a:rPr>
              <a:t>Aufgaben</a:t>
            </a:r>
            <a:r>
              <a:rPr lang="fr-FR" sz="1100" dirty="0">
                <a:solidFill>
                  <a:schemeClr val="tx1">
                    <a:lumMod val="65000"/>
                    <a:lumOff val="35000"/>
                  </a:schemeClr>
                </a:solidFill>
              </a:rPr>
              <a:t> </a:t>
            </a:r>
            <a:r>
              <a:rPr lang="fr-FR" sz="1100" dirty="0" err="1">
                <a:solidFill>
                  <a:schemeClr val="tx1">
                    <a:lumMod val="65000"/>
                    <a:lumOff val="35000"/>
                  </a:schemeClr>
                </a:solidFill>
              </a:rPr>
              <a:t>und</a:t>
            </a:r>
            <a:r>
              <a:rPr lang="fr-FR" sz="1100" dirty="0">
                <a:solidFill>
                  <a:schemeClr val="tx1">
                    <a:lumMod val="65000"/>
                    <a:lumOff val="35000"/>
                  </a:schemeClr>
                </a:solidFill>
              </a:rPr>
              <a:t> die </a:t>
            </a:r>
            <a:r>
              <a:rPr lang="fr-FR" sz="1100" dirty="0" err="1">
                <a:solidFill>
                  <a:schemeClr val="tx1">
                    <a:lumMod val="65000"/>
                    <a:lumOff val="35000"/>
                  </a:schemeClr>
                </a:solidFill>
              </a:rPr>
              <a:t>Anzahl</a:t>
            </a:r>
            <a:r>
              <a:rPr lang="fr-FR" sz="1100" dirty="0">
                <a:solidFill>
                  <a:schemeClr val="tx1">
                    <a:lumMod val="65000"/>
                    <a:lumOff val="35000"/>
                  </a:schemeClr>
                </a:solidFill>
              </a:rPr>
              <a:t> der </a:t>
            </a:r>
            <a:r>
              <a:rPr lang="fr-FR" sz="1100" dirty="0" err="1">
                <a:solidFill>
                  <a:schemeClr val="tx1">
                    <a:lumMod val="65000"/>
                    <a:lumOff val="35000"/>
                  </a:schemeClr>
                </a:solidFill>
              </a:rPr>
              <a:t>Personen</a:t>
            </a:r>
            <a:r>
              <a:rPr lang="fr-FR" sz="1100" dirty="0">
                <a:solidFill>
                  <a:schemeClr val="tx1">
                    <a:lumMod val="65000"/>
                    <a:lumOff val="35000"/>
                  </a:schemeClr>
                </a:solidFill>
              </a:rPr>
              <a:t>, die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beaufsichtigen</a:t>
            </a:r>
            <a:r>
              <a:rPr lang="fr-FR" sz="1100" dirty="0">
                <a:solidFill>
                  <a:schemeClr val="tx1">
                    <a:lumMod val="65000"/>
                    <a:lumOff val="35000"/>
                  </a:schemeClr>
                </a:solidFill>
              </a:rPr>
              <a:t>. </a:t>
            </a:r>
            <a:r>
              <a:rPr lang="fr-FR" sz="1100" dirty="0" err="1">
                <a:solidFill>
                  <a:schemeClr val="tx1">
                    <a:lumMod val="65000"/>
                    <a:lumOff val="35000"/>
                  </a:schemeClr>
                </a:solidFill>
              </a:rPr>
              <a:t>Wenn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versuchen</a:t>
            </a:r>
            <a:r>
              <a:rPr lang="fr-FR" sz="1100" dirty="0">
                <a:solidFill>
                  <a:schemeClr val="tx1">
                    <a:lumMod val="65000"/>
                    <a:lumOff val="35000"/>
                  </a:schemeClr>
                </a:solidFill>
              </a:rPr>
              <a:t> </a:t>
            </a:r>
            <a:r>
              <a:rPr lang="fr-FR" sz="1100" dirty="0" err="1">
                <a:solidFill>
                  <a:schemeClr val="tx1">
                    <a:lumMod val="65000"/>
                    <a:lumOff val="35000"/>
                  </a:schemeClr>
                </a:solidFill>
              </a:rPr>
              <a:t>können</a:t>
            </a:r>
            <a:r>
              <a:rPr lang="fr-FR" sz="1100" dirty="0">
                <a:solidFill>
                  <a:schemeClr val="tx1">
                    <a:lumMod val="65000"/>
                    <a:lumOff val="35000"/>
                  </a:schemeClr>
                </a:solidFill>
              </a:rPr>
              <a:t>, die </a:t>
            </a:r>
            <a:r>
              <a:rPr lang="fr-FR" sz="1100" dirty="0" err="1">
                <a:solidFill>
                  <a:schemeClr val="tx1">
                    <a:lumMod val="65000"/>
                    <a:lumOff val="35000"/>
                  </a:schemeClr>
                </a:solidFill>
              </a:rPr>
              <a:t>erzielten</a:t>
            </a:r>
            <a:r>
              <a:rPr lang="fr-FR" sz="1100" dirty="0">
                <a:solidFill>
                  <a:schemeClr val="tx1">
                    <a:lumMod val="65000"/>
                    <a:lumOff val="35000"/>
                  </a:schemeClr>
                </a:solidFill>
              </a:rPr>
              <a:t> </a:t>
            </a:r>
            <a:r>
              <a:rPr lang="fr-FR" sz="1100" dirty="0" err="1">
                <a:solidFill>
                  <a:schemeClr val="tx1">
                    <a:lumMod val="65000"/>
                    <a:lumOff val="35000"/>
                  </a:schemeClr>
                </a:solidFill>
              </a:rPr>
              <a:t>Ergebnisse</a:t>
            </a:r>
            <a:r>
              <a:rPr lang="fr-FR" sz="1100" dirty="0">
                <a:solidFill>
                  <a:schemeClr val="tx1">
                    <a:lumMod val="65000"/>
                    <a:lumOff val="35000"/>
                  </a:schemeClr>
                </a:solidFill>
              </a:rPr>
              <a:t> </a:t>
            </a:r>
            <a:r>
              <a:rPr lang="fr-FR" sz="1100" dirty="0" err="1">
                <a:solidFill>
                  <a:schemeClr val="tx1">
                    <a:lumMod val="65000"/>
                    <a:lumOff val="35000"/>
                  </a:schemeClr>
                </a:solidFill>
              </a:rPr>
              <a:t>zu</a:t>
            </a:r>
            <a:r>
              <a:rPr lang="fr-FR" sz="1100" dirty="0">
                <a:solidFill>
                  <a:schemeClr val="tx1">
                    <a:lumMod val="65000"/>
                    <a:lumOff val="35000"/>
                  </a:schemeClr>
                </a:solidFill>
              </a:rPr>
              <a:t> </a:t>
            </a:r>
            <a:r>
              <a:rPr lang="fr-FR" sz="1100" dirty="0" err="1">
                <a:solidFill>
                  <a:schemeClr val="tx1">
                    <a:lumMod val="65000"/>
                    <a:lumOff val="35000"/>
                  </a:schemeClr>
                </a:solidFill>
              </a:rPr>
              <a:t>präsentieren</a:t>
            </a:r>
            <a:r>
              <a:rPr lang="fr-FR" sz="1100" dirty="0">
                <a:solidFill>
                  <a:schemeClr val="tx1">
                    <a:lumMod val="65000"/>
                    <a:lumOff val="35000"/>
                  </a:schemeClr>
                </a:solidFill>
              </a:rPr>
              <a:t>, </a:t>
            </a:r>
            <a:r>
              <a:rPr lang="fr-FR" sz="1100" dirty="0" err="1">
                <a:solidFill>
                  <a:schemeClr val="tx1">
                    <a:lumMod val="65000"/>
                    <a:lumOff val="35000"/>
                  </a:schemeClr>
                </a:solidFill>
              </a:rPr>
              <a:t>zögern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nicht</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zu</a:t>
            </a:r>
            <a:r>
              <a:rPr lang="fr-FR" sz="1100" dirty="0">
                <a:solidFill>
                  <a:schemeClr val="tx1">
                    <a:lumMod val="65000"/>
                    <a:lumOff val="35000"/>
                  </a:schemeClr>
                </a:solidFill>
              </a:rPr>
              <a:t> </a:t>
            </a:r>
            <a:r>
              <a:rPr lang="fr-FR" sz="1100" dirty="0" err="1">
                <a:solidFill>
                  <a:schemeClr val="tx1">
                    <a:lumMod val="65000"/>
                    <a:lumOff val="35000"/>
                  </a:schemeClr>
                </a:solidFill>
              </a:rPr>
              <a:t>quantifizieren</a:t>
            </a:r>
            <a:r>
              <a:rPr lang="fr-FR" sz="1100" dirty="0">
                <a:solidFill>
                  <a:schemeClr val="tx1">
                    <a:lumMod val="65000"/>
                    <a:lumOff val="35000"/>
                  </a:schemeClr>
                </a:solidFill>
              </a:rPr>
              <a:t>.</a:t>
            </a:r>
          </a:p>
          <a:p>
            <a:pPr defTabSz="685800">
              <a:defRPr/>
            </a:pPr>
            <a:endParaRPr lang="fr-FR" sz="1100" dirty="0">
              <a:solidFill>
                <a:schemeClr val="tx1">
                  <a:lumMod val="65000"/>
                  <a:lumOff val="35000"/>
                </a:schemeClr>
              </a:solidFill>
            </a:endParaRPr>
          </a:p>
          <a:p>
            <a:pPr defTabSz="685800">
              <a:defRPr/>
            </a:pPr>
            <a:r>
              <a:rPr lang="de-DE" sz="1100" dirty="0">
                <a:solidFill>
                  <a:schemeClr val="bg2">
                    <a:lumMod val="90000"/>
                  </a:schemeClr>
                </a:solidFill>
                <a:cs typeface="Times New Roman" charset="0"/>
              </a:rPr>
              <a:t>FIRMENNAME </a:t>
            </a:r>
            <a:r>
              <a:rPr lang="en-US" sz="1100" b="1" dirty="0">
                <a:cs typeface="Calibri"/>
              </a:rPr>
              <a:t>| </a:t>
            </a:r>
            <a:r>
              <a:rPr lang="de-DE" sz="1100" b="1" dirty="0">
                <a:solidFill>
                  <a:schemeClr val="bg1">
                    <a:lumMod val="50000"/>
                  </a:schemeClr>
                </a:solidFill>
                <a:latin typeface="Calibri" panose="020F0502020204030204" pitchFamily="34" charset="0"/>
                <a:cs typeface="Calibri" panose="020F0502020204030204" pitchFamily="34" charset="0"/>
              </a:rPr>
              <a:t>STELLUNG </a:t>
            </a:r>
            <a:r>
              <a:rPr lang="de-DE" sz="1100" b="1" dirty="0">
                <a:latin typeface="Calibri" panose="020F0502020204030204" pitchFamily="34" charset="0"/>
                <a:cs typeface="Calibri" panose="020F0502020204030204" pitchFamily="34" charset="0"/>
              </a:rPr>
              <a:t>| </a:t>
            </a:r>
            <a:r>
              <a:rPr lang="en-US" sz="1100" b="1" dirty="0">
                <a:cs typeface="Calibri"/>
              </a:rPr>
              <a:t>2014 – 2018</a:t>
            </a:r>
          </a:p>
          <a:p>
            <a:pPr defTabSz="685800">
              <a:defRPr/>
            </a:pPr>
            <a:r>
              <a:rPr lang="fr-FR" sz="1100" dirty="0" err="1">
                <a:solidFill>
                  <a:schemeClr val="tx1">
                    <a:lumMod val="65000"/>
                    <a:lumOff val="35000"/>
                  </a:schemeClr>
                </a:solidFill>
              </a:rPr>
              <a:t>Beschreiben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die </a:t>
            </a:r>
            <a:r>
              <a:rPr lang="fr-FR" sz="1100" dirty="0" err="1">
                <a:solidFill>
                  <a:schemeClr val="tx1">
                    <a:lumMod val="65000"/>
                    <a:lumOff val="35000"/>
                  </a:schemeClr>
                </a:solidFill>
              </a:rPr>
              <a:t>Positionen</a:t>
            </a:r>
            <a:r>
              <a:rPr lang="fr-FR" sz="1100" dirty="0">
                <a:solidFill>
                  <a:schemeClr val="tx1">
                    <a:lumMod val="65000"/>
                    <a:lumOff val="35000"/>
                  </a:schemeClr>
                </a:solidFill>
              </a:rPr>
              <a:t>, die </a:t>
            </a:r>
            <a:r>
              <a:rPr lang="fr-FR" sz="1100" dirty="0" err="1">
                <a:solidFill>
                  <a:schemeClr val="tx1">
                    <a:lumMod val="65000"/>
                    <a:lumOff val="35000"/>
                  </a:schemeClr>
                </a:solidFill>
              </a:rPr>
              <a:t>Sie</a:t>
            </a:r>
            <a:r>
              <a:rPr lang="fr-FR" sz="1100" dirty="0">
                <a:solidFill>
                  <a:schemeClr val="tx1">
                    <a:lumMod val="65000"/>
                    <a:lumOff val="35000"/>
                  </a:schemeClr>
                </a:solidFill>
              </a:rPr>
              <a:t> hier </a:t>
            </a:r>
            <a:r>
              <a:rPr lang="fr-FR" sz="1100" dirty="0" err="1">
                <a:solidFill>
                  <a:schemeClr val="tx1">
                    <a:lumMod val="65000"/>
                    <a:lumOff val="35000"/>
                  </a:schemeClr>
                </a:solidFill>
              </a:rPr>
              <a:t>innehatten</a:t>
            </a:r>
            <a:r>
              <a:rPr lang="fr-FR" sz="1100" dirty="0">
                <a:solidFill>
                  <a:schemeClr val="tx1">
                    <a:lumMod val="65000"/>
                    <a:lumOff val="35000"/>
                  </a:schemeClr>
                </a:solidFill>
              </a:rPr>
              <a:t>. </a:t>
            </a:r>
            <a:r>
              <a:rPr lang="fr-FR" sz="1100" dirty="0" err="1">
                <a:solidFill>
                  <a:schemeClr val="tx1">
                    <a:lumMod val="65000"/>
                    <a:lumOff val="35000"/>
                  </a:schemeClr>
                </a:solidFill>
              </a:rPr>
              <a:t>Beschreiben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auch</a:t>
            </a:r>
            <a:r>
              <a:rPr lang="fr-FR" sz="1100" dirty="0">
                <a:solidFill>
                  <a:schemeClr val="tx1">
                    <a:lumMod val="65000"/>
                    <a:lumOff val="35000"/>
                  </a:schemeClr>
                </a:solidFill>
              </a:rPr>
              <a:t> </a:t>
            </a:r>
            <a:r>
              <a:rPr lang="fr-FR" sz="1100" dirty="0" err="1">
                <a:solidFill>
                  <a:schemeClr val="tx1">
                    <a:lumMod val="65000"/>
                    <a:lumOff val="35000"/>
                  </a:schemeClr>
                </a:solidFill>
              </a:rPr>
              <a:t>Ihre</a:t>
            </a:r>
            <a:r>
              <a:rPr lang="fr-FR" sz="1100" dirty="0">
                <a:solidFill>
                  <a:schemeClr val="tx1">
                    <a:lumMod val="65000"/>
                    <a:lumOff val="35000"/>
                  </a:schemeClr>
                </a:solidFill>
              </a:rPr>
              <a:t> </a:t>
            </a:r>
            <a:r>
              <a:rPr lang="fr-FR" sz="1100" dirty="0" err="1">
                <a:solidFill>
                  <a:schemeClr val="tx1">
                    <a:lumMod val="65000"/>
                    <a:lumOff val="35000"/>
                  </a:schemeClr>
                </a:solidFill>
              </a:rPr>
              <a:t>Aufgaben</a:t>
            </a:r>
            <a:r>
              <a:rPr lang="fr-FR" sz="1100" dirty="0">
                <a:solidFill>
                  <a:schemeClr val="tx1">
                    <a:lumMod val="65000"/>
                    <a:lumOff val="35000"/>
                  </a:schemeClr>
                </a:solidFill>
              </a:rPr>
              <a:t> </a:t>
            </a:r>
            <a:r>
              <a:rPr lang="fr-FR" sz="1100" dirty="0" err="1">
                <a:solidFill>
                  <a:schemeClr val="tx1">
                    <a:lumMod val="65000"/>
                    <a:lumOff val="35000"/>
                  </a:schemeClr>
                </a:solidFill>
              </a:rPr>
              <a:t>und</a:t>
            </a:r>
            <a:r>
              <a:rPr lang="fr-FR" sz="1100" dirty="0">
                <a:solidFill>
                  <a:schemeClr val="tx1">
                    <a:lumMod val="65000"/>
                    <a:lumOff val="35000"/>
                  </a:schemeClr>
                </a:solidFill>
              </a:rPr>
              <a:t> die </a:t>
            </a:r>
            <a:r>
              <a:rPr lang="fr-FR" sz="1100" dirty="0" err="1">
                <a:solidFill>
                  <a:schemeClr val="tx1">
                    <a:lumMod val="65000"/>
                    <a:lumOff val="35000"/>
                  </a:schemeClr>
                </a:solidFill>
              </a:rPr>
              <a:t>Anzahl</a:t>
            </a:r>
            <a:r>
              <a:rPr lang="fr-FR" sz="1100" dirty="0">
                <a:solidFill>
                  <a:schemeClr val="tx1">
                    <a:lumMod val="65000"/>
                    <a:lumOff val="35000"/>
                  </a:schemeClr>
                </a:solidFill>
              </a:rPr>
              <a:t> der </a:t>
            </a:r>
            <a:r>
              <a:rPr lang="fr-FR" sz="1100" dirty="0" err="1">
                <a:solidFill>
                  <a:schemeClr val="tx1">
                    <a:lumMod val="65000"/>
                    <a:lumOff val="35000"/>
                  </a:schemeClr>
                </a:solidFill>
              </a:rPr>
              <a:t>Personen</a:t>
            </a:r>
            <a:r>
              <a:rPr lang="fr-FR" sz="1100" dirty="0">
                <a:solidFill>
                  <a:schemeClr val="tx1">
                    <a:lumMod val="65000"/>
                    <a:lumOff val="35000"/>
                  </a:schemeClr>
                </a:solidFill>
              </a:rPr>
              <a:t>, die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beaufsichtigen</a:t>
            </a:r>
            <a:r>
              <a:rPr lang="fr-FR" sz="1100" dirty="0">
                <a:solidFill>
                  <a:schemeClr val="tx1">
                    <a:lumMod val="65000"/>
                    <a:lumOff val="35000"/>
                  </a:schemeClr>
                </a:solidFill>
              </a:rPr>
              <a:t>. </a:t>
            </a:r>
            <a:r>
              <a:rPr lang="fr-FR" sz="1100" dirty="0" err="1">
                <a:solidFill>
                  <a:schemeClr val="tx1">
                    <a:lumMod val="65000"/>
                    <a:lumOff val="35000"/>
                  </a:schemeClr>
                </a:solidFill>
              </a:rPr>
              <a:t>Wenn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versuchen</a:t>
            </a:r>
            <a:r>
              <a:rPr lang="fr-FR" sz="1100" dirty="0">
                <a:solidFill>
                  <a:schemeClr val="tx1">
                    <a:lumMod val="65000"/>
                    <a:lumOff val="35000"/>
                  </a:schemeClr>
                </a:solidFill>
              </a:rPr>
              <a:t> </a:t>
            </a:r>
            <a:r>
              <a:rPr lang="fr-FR" sz="1100" dirty="0" err="1">
                <a:solidFill>
                  <a:schemeClr val="tx1">
                    <a:lumMod val="65000"/>
                    <a:lumOff val="35000"/>
                  </a:schemeClr>
                </a:solidFill>
              </a:rPr>
              <a:t>können</a:t>
            </a:r>
            <a:r>
              <a:rPr lang="fr-FR" sz="1100" dirty="0">
                <a:solidFill>
                  <a:schemeClr val="tx1">
                    <a:lumMod val="65000"/>
                    <a:lumOff val="35000"/>
                  </a:schemeClr>
                </a:solidFill>
              </a:rPr>
              <a:t>, die </a:t>
            </a:r>
            <a:r>
              <a:rPr lang="fr-FR" sz="1100" dirty="0" err="1">
                <a:solidFill>
                  <a:schemeClr val="tx1">
                    <a:lumMod val="65000"/>
                    <a:lumOff val="35000"/>
                  </a:schemeClr>
                </a:solidFill>
              </a:rPr>
              <a:t>erzielten</a:t>
            </a:r>
            <a:r>
              <a:rPr lang="fr-FR" sz="1100" dirty="0">
                <a:solidFill>
                  <a:schemeClr val="tx1">
                    <a:lumMod val="65000"/>
                    <a:lumOff val="35000"/>
                  </a:schemeClr>
                </a:solidFill>
              </a:rPr>
              <a:t> </a:t>
            </a:r>
            <a:r>
              <a:rPr lang="fr-FR" sz="1100" dirty="0" err="1">
                <a:solidFill>
                  <a:schemeClr val="tx1">
                    <a:lumMod val="65000"/>
                    <a:lumOff val="35000"/>
                  </a:schemeClr>
                </a:solidFill>
              </a:rPr>
              <a:t>Ergebnisse</a:t>
            </a:r>
            <a:r>
              <a:rPr lang="fr-FR" sz="1100" dirty="0">
                <a:solidFill>
                  <a:schemeClr val="tx1">
                    <a:lumMod val="65000"/>
                    <a:lumOff val="35000"/>
                  </a:schemeClr>
                </a:solidFill>
              </a:rPr>
              <a:t> </a:t>
            </a:r>
            <a:r>
              <a:rPr lang="fr-FR" sz="1100" dirty="0" err="1">
                <a:solidFill>
                  <a:schemeClr val="tx1">
                    <a:lumMod val="65000"/>
                    <a:lumOff val="35000"/>
                  </a:schemeClr>
                </a:solidFill>
              </a:rPr>
              <a:t>zu</a:t>
            </a:r>
            <a:r>
              <a:rPr lang="fr-FR" sz="1100" dirty="0">
                <a:solidFill>
                  <a:schemeClr val="tx1">
                    <a:lumMod val="65000"/>
                    <a:lumOff val="35000"/>
                  </a:schemeClr>
                </a:solidFill>
              </a:rPr>
              <a:t> </a:t>
            </a:r>
            <a:r>
              <a:rPr lang="fr-FR" sz="1100" dirty="0" err="1">
                <a:solidFill>
                  <a:schemeClr val="tx1">
                    <a:lumMod val="65000"/>
                    <a:lumOff val="35000"/>
                  </a:schemeClr>
                </a:solidFill>
              </a:rPr>
              <a:t>präsentieren</a:t>
            </a:r>
            <a:r>
              <a:rPr lang="fr-FR" sz="1100" dirty="0">
                <a:solidFill>
                  <a:schemeClr val="tx1">
                    <a:lumMod val="65000"/>
                    <a:lumOff val="35000"/>
                  </a:schemeClr>
                </a:solidFill>
              </a:rPr>
              <a:t>, </a:t>
            </a:r>
            <a:r>
              <a:rPr lang="fr-FR" sz="1100" dirty="0" err="1">
                <a:solidFill>
                  <a:schemeClr val="tx1">
                    <a:lumMod val="65000"/>
                    <a:lumOff val="35000"/>
                  </a:schemeClr>
                </a:solidFill>
              </a:rPr>
              <a:t>zögern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nicht</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zu</a:t>
            </a:r>
            <a:r>
              <a:rPr lang="fr-FR" sz="1100" dirty="0">
                <a:solidFill>
                  <a:schemeClr val="tx1">
                    <a:lumMod val="65000"/>
                    <a:lumOff val="35000"/>
                  </a:schemeClr>
                </a:solidFill>
              </a:rPr>
              <a:t> </a:t>
            </a:r>
            <a:r>
              <a:rPr lang="fr-FR" sz="1100" dirty="0" err="1">
                <a:solidFill>
                  <a:schemeClr val="tx1">
                    <a:lumMod val="65000"/>
                    <a:lumOff val="35000"/>
                  </a:schemeClr>
                </a:solidFill>
              </a:rPr>
              <a:t>quantifizieren</a:t>
            </a:r>
            <a:r>
              <a:rPr lang="fr-FR" sz="1100" dirty="0">
                <a:solidFill>
                  <a:schemeClr val="tx1">
                    <a:lumMod val="65000"/>
                    <a:lumOff val="35000"/>
                  </a:schemeClr>
                </a:solidFill>
              </a:rPr>
              <a:t>.</a:t>
            </a:r>
          </a:p>
          <a:p>
            <a:pPr defTabSz="685800">
              <a:defRPr/>
            </a:pPr>
            <a:endParaRPr lang="fr-FR" sz="1100" dirty="0">
              <a:solidFill>
                <a:schemeClr val="tx1">
                  <a:lumMod val="65000"/>
                  <a:lumOff val="35000"/>
                </a:schemeClr>
              </a:solidFill>
            </a:endParaRPr>
          </a:p>
          <a:p>
            <a:pPr defTabSz="685800">
              <a:defRPr/>
            </a:pPr>
            <a:r>
              <a:rPr lang="de-DE" sz="1100" dirty="0">
                <a:solidFill>
                  <a:schemeClr val="bg2">
                    <a:lumMod val="90000"/>
                  </a:schemeClr>
                </a:solidFill>
                <a:cs typeface="Times New Roman" charset="0"/>
              </a:rPr>
              <a:t>FIRMENNAME </a:t>
            </a:r>
            <a:r>
              <a:rPr lang="en-US" sz="1100" b="1" dirty="0">
                <a:cs typeface="Calibri"/>
              </a:rPr>
              <a:t>| </a:t>
            </a:r>
            <a:r>
              <a:rPr lang="de-DE" sz="1100" b="1" dirty="0">
                <a:solidFill>
                  <a:schemeClr val="bg1">
                    <a:lumMod val="50000"/>
                  </a:schemeClr>
                </a:solidFill>
                <a:latin typeface="Calibri" panose="020F0502020204030204" pitchFamily="34" charset="0"/>
                <a:cs typeface="Calibri" panose="020F0502020204030204" pitchFamily="34" charset="0"/>
              </a:rPr>
              <a:t>STELLUNG </a:t>
            </a:r>
            <a:r>
              <a:rPr lang="de-DE" sz="1100" b="1" dirty="0">
                <a:latin typeface="Calibri" panose="020F0502020204030204" pitchFamily="34" charset="0"/>
                <a:cs typeface="Calibri" panose="020F0502020204030204" pitchFamily="34" charset="0"/>
              </a:rPr>
              <a:t>| </a:t>
            </a:r>
            <a:r>
              <a:rPr lang="en-US" sz="1100" b="1" dirty="0">
                <a:cs typeface="Calibri"/>
              </a:rPr>
              <a:t>2014 – 2018</a:t>
            </a:r>
          </a:p>
          <a:p>
            <a:pPr defTabSz="685800">
              <a:defRPr/>
            </a:pPr>
            <a:r>
              <a:rPr lang="fr-FR" sz="1100" dirty="0" err="1">
                <a:solidFill>
                  <a:schemeClr val="tx1">
                    <a:lumMod val="65000"/>
                    <a:lumOff val="35000"/>
                  </a:schemeClr>
                </a:solidFill>
              </a:rPr>
              <a:t>Beschreiben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die </a:t>
            </a:r>
            <a:r>
              <a:rPr lang="fr-FR" sz="1100" dirty="0" err="1">
                <a:solidFill>
                  <a:schemeClr val="tx1">
                    <a:lumMod val="65000"/>
                    <a:lumOff val="35000"/>
                  </a:schemeClr>
                </a:solidFill>
              </a:rPr>
              <a:t>Positionen</a:t>
            </a:r>
            <a:r>
              <a:rPr lang="fr-FR" sz="1100" dirty="0">
                <a:solidFill>
                  <a:schemeClr val="tx1">
                    <a:lumMod val="65000"/>
                    <a:lumOff val="35000"/>
                  </a:schemeClr>
                </a:solidFill>
              </a:rPr>
              <a:t>, die </a:t>
            </a:r>
            <a:r>
              <a:rPr lang="fr-FR" sz="1100" dirty="0" err="1">
                <a:solidFill>
                  <a:schemeClr val="tx1">
                    <a:lumMod val="65000"/>
                    <a:lumOff val="35000"/>
                  </a:schemeClr>
                </a:solidFill>
              </a:rPr>
              <a:t>Sie</a:t>
            </a:r>
            <a:r>
              <a:rPr lang="fr-FR" sz="1100" dirty="0">
                <a:solidFill>
                  <a:schemeClr val="tx1">
                    <a:lumMod val="65000"/>
                    <a:lumOff val="35000"/>
                  </a:schemeClr>
                </a:solidFill>
              </a:rPr>
              <a:t> hier </a:t>
            </a:r>
            <a:r>
              <a:rPr lang="fr-FR" sz="1100" dirty="0" err="1">
                <a:solidFill>
                  <a:schemeClr val="tx1">
                    <a:lumMod val="65000"/>
                    <a:lumOff val="35000"/>
                  </a:schemeClr>
                </a:solidFill>
              </a:rPr>
              <a:t>innehatten</a:t>
            </a:r>
            <a:r>
              <a:rPr lang="fr-FR" sz="1100" dirty="0">
                <a:solidFill>
                  <a:schemeClr val="tx1">
                    <a:lumMod val="65000"/>
                    <a:lumOff val="35000"/>
                  </a:schemeClr>
                </a:solidFill>
              </a:rPr>
              <a:t>. </a:t>
            </a:r>
            <a:r>
              <a:rPr lang="fr-FR" sz="1100" dirty="0" err="1">
                <a:solidFill>
                  <a:schemeClr val="tx1">
                    <a:lumMod val="65000"/>
                    <a:lumOff val="35000"/>
                  </a:schemeClr>
                </a:solidFill>
              </a:rPr>
              <a:t>Beschreiben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auch</a:t>
            </a:r>
            <a:r>
              <a:rPr lang="fr-FR" sz="1100" dirty="0">
                <a:solidFill>
                  <a:schemeClr val="tx1">
                    <a:lumMod val="65000"/>
                    <a:lumOff val="35000"/>
                  </a:schemeClr>
                </a:solidFill>
              </a:rPr>
              <a:t> </a:t>
            </a:r>
            <a:r>
              <a:rPr lang="fr-FR" sz="1100" dirty="0" err="1">
                <a:solidFill>
                  <a:schemeClr val="tx1">
                    <a:lumMod val="65000"/>
                    <a:lumOff val="35000"/>
                  </a:schemeClr>
                </a:solidFill>
              </a:rPr>
              <a:t>Ihre</a:t>
            </a:r>
            <a:r>
              <a:rPr lang="fr-FR" sz="1100" dirty="0">
                <a:solidFill>
                  <a:schemeClr val="tx1">
                    <a:lumMod val="65000"/>
                    <a:lumOff val="35000"/>
                  </a:schemeClr>
                </a:solidFill>
              </a:rPr>
              <a:t> </a:t>
            </a:r>
            <a:r>
              <a:rPr lang="fr-FR" sz="1100" dirty="0" err="1">
                <a:solidFill>
                  <a:schemeClr val="tx1">
                    <a:lumMod val="65000"/>
                    <a:lumOff val="35000"/>
                  </a:schemeClr>
                </a:solidFill>
              </a:rPr>
              <a:t>Aufgaben</a:t>
            </a:r>
            <a:r>
              <a:rPr lang="fr-FR" sz="1100" dirty="0">
                <a:solidFill>
                  <a:schemeClr val="tx1">
                    <a:lumMod val="65000"/>
                    <a:lumOff val="35000"/>
                  </a:schemeClr>
                </a:solidFill>
              </a:rPr>
              <a:t> </a:t>
            </a:r>
            <a:r>
              <a:rPr lang="fr-FR" sz="1100" dirty="0" err="1">
                <a:solidFill>
                  <a:schemeClr val="tx1">
                    <a:lumMod val="65000"/>
                    <a:lumOff val="35000"/>
                  </a:schemeClr>
                </a:solidFill>
              </a:rPr>
              <a:t>und</a:t>
            </a:r>
            <a:r>
              <a:rPr lang="fr-FR" sz="1100" dirty="0">
                <a:solidFill>
                  <a:schemeClr val="tx1">
                    <a:lumMod val="65000"/>
                    <a:lumOff val="35000"/>
                  </a:schemeClr>
                </a:solidFill>
              </a:rPr>
              <a:t> die </a:t>
            </a:r>
            <a:r>
              <a:rPr lang="fr-FR" sz="1100" dirty="0" err="1">
                <a:solidFill>
                  <a:schemeClr val="tx1">
                    <a:lumMod val="65000"/>
                    <a:lumOff val="35000"/>
                  </a:schemeClr>
                </a:solidFill>
              </a:rPr>
              <a:t>Anzahl</a:t>
            </a:r>
            <a:r>
              <a:rPr lang="fr-FR" sz="1100" dirty="0">
                <a:solidFill>
                  <a:schemeClr val="tx1">
                    <a:lumMod val="65000"/>
                    <a:lumOff val="35000"/>
                  </a:schemeClr>
                </a:solidFill>
              </a:rPr>
              <a:t> der </a:t>
            </a:r>
            <a:r>
              <a:rPr lang="fr-FR" sz="1100" dirty="0" err="1">
                <a:solidFill>
                  <a:schemeClr val="tx1">
                    <a:lumMod val="65000"/>
                    <a:lumOff val="35000"/>
                  </a:schemeClr>
                </a:solidFill>
              </a:rPr>
              <a:t>Personen</a:t>
            </a:r>
            <a:r>
              <a:rPr lang="fr-FR" sz="1100" dirty="0">
                <a:solidFill>
                  <a:schemeClr val="tx1">
                    <a:lumMod val="65000"/>
                    <a:lumOff val="35000"/>
                  </a:schemeClr>
                </a:solidFill>
              </a:rPr>
              <a:t>, die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beaufsichtigen</a:t>
            </a:r>
            <a:r>
              <a:rPr lang="fr-FR" sz="1100" dirty="0">
                <a:solidFill>
                  <a:schemeClr val="tx1">
                    <a:lumMod val="65000"/>
                    <a:lumOff val="35000"/>
                  </a:schemeClr>
                </a:solidFill>
              </a:rPr>
              <a:t>. </a:t>
            </a:r>
            <a:r>
              <a:rPr lang="fr-FR" sz="1100" dirty="0" err="1">
                <a:solidFill>
                  <a:schemeClr val="tx1">
                    <a:lumMod val="65000"/>
                    <a:lumOff val="35000"/>
                  </a:schemeClr>
                </a:solidFill>
              </a:rPr>
              <a:t>Wenn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versuchen</a:t>
            </a:r>
            <a:r>
              <a:rPr lang="fr-FR" sz="1100" dirty="0">
                <a:solidFill>
                  <a:schemeClr val="tx1">
                    <a:lumMod val="65000"/>
                    <a:lumOff val="35000"/>
                  </a:schemeClr>
                </a:solidFill>
              </a:rPr>
              <a:t> </a:t>
            </a:r>
            <a:r>
              <a:rPr lang="fr-FR" sz="1100" dirty="0" err="1">
                <a:solidFill>
                  <a:schemeClr val="tx1">
                    <a:lumMod val="65000"/>
                    <a:lumOff val="35000"/>
                  </a:schemeClr>
                </a:solidFill>
              </a:rPr>
              <a:t>können</a:t>
            </a:r>
            <a:r>
              <a:rPr lang="fr-FR" sz="1100" dirty="0">
                <a:solidFill>
                  <a:schemeClr val="tx1">
                    <a:lumMod val="65000"/>
                    <a:lumOff val="35000"/>
                  </a:schemeClr>
                </a:solidFill>
              </a:rPr>
              <a:t>, die </a:t>
            </a:r>
            <a:r>
              <a:rPr lang="fr-FR" sz="1100" dirty="0" err="1">
                <a:solidFill>
                  <a:schemeClr val="tx1">
                    <a:lumMod val="65000"/>
                    <a:lumOff val="35000"/>
                  </a:schemeClr>
                </a:solidFill>
              </a:rPr>
              <a:t>erzielten</a:t>
            </a:r>
            <a:r>
              <a:rPr lang="fr-FR" sz="1100" dirty="0">
                <a:solidFill>
                  <a:schemeClr val="tx1">
                    <a:lumMod val="65000"/>
                    <a:lumOff val="35000"/>
                  </a:schemeClr>
                </a:solidFill>
              </a:rPr>
              <a:t> </a:t>
            </a:r>
            <a:r>
              <a:rPr lang="fr-FR" sz="1100" dirty="0" err="1">
                <a:solidFill>
                  <a:schemeClr val="tx1">
                    <a:lumMod val="65000"/>
                    <a:lumOff val="35000"/>
                  </a:schemeClr>
                </a:solidFill>
              </a:rPr>
              <a:t>Ergebnisse</a:t>
            </a:r>
            <a:r>
              <a:rPr lang="fr-FR" sz="1100" dirty="0">
                <a:solidFill>
                  <a:schemeClr val="tx1">
                    <a:lumMod val="65000"/>
                    <a:lumOff val="35000"/>
                  </a:schemeClr>
                </a:solidFill>
              </a:rPr>
              <a:t> </a:t>
            </a:r>
            <a:r>
              <a:rPr lang="fr-FR" sz="1100" dirty="0" err="1">
                <a:solidFill>
                  <a:schemeClr val="tx1">
                    <a:lumMod val="65000"/>
                    <a:lumOff val="35000"/>
                  </a:schemeClr>
                </a:solidFill>
              </a:rPr>
              <a:t>zu</a:t>
            </a:r>
            <a:r>
              <a:rPr lang="fr-FR" sz="1100" dirty="0">
                <a:solidFill>
                  <a:schemeClr val="tx1">
                    <a:lumMod val="65000"/>
                    <a:lumOff val="35000"/>
                  </a:schemeClr>
                </a:solidFill>
              </a:rPr>
              <a:t> </a:t>
            </a:r>
            <a:r>
              <a:rPr lang="fr-FR" sz="1100" dirty="0" err="1">
                <a:solidFill>
                  <a:schemeClr val="tx1">
                    <a:lumMod val="65000"/>
                    <a:lumOff val="35000"/>
                  </a:schemeClr>
                </a:solidFill>
              </a:rPr>
              <a:t>präsentieren</a:t>
            </a:r>
            <a:r>
              <a:rPr lang="fr-FR" sz="1100" dirty="0">
                <a:solidFill>
                  <a:schemeClr val="tx1">
                    <a:lumMod val="65000"/>
                    <a:lumOff val="35000"/>
                  </a:schemeClr>
                </a:solidFill>
              </a:rPr>
              <a:t>, </a:t>
            </a:r>
            <a:r>
              <a:rPr lang="fr-FR" sz="1100" dirty="0" err="1">
                <a:solidFill>
                  <a:schemeClr val="tx1">
                    <a:lumMod val="65000"/>
                    <a:lumOff val="35000"/>
                  </a:schemeClr>
                </a:solidFill>
              </a:rPr>
              <a:t>zögern</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nicht</a:t>
            </a:r>
            <a:r>
              <a:rPr lang="fr-FR" sz="1100" dirty="0">
                <a:solidFill>
                  <a:schemeClr val="tx1">
                    <a:lumMod val="65000"/>
                    <a:lumOff val="35000"/>
                  </a:schemeClr>
                </a:solidFill>
              </a:rPr>
              <a:t>, </a:t>
            </a:r>
            <a:r>
              <a:rPr lang="fr-FR" sz="1100" dirty="0" err="1">
                <a:solidFill>
                  <a:schemeClr val="tx1">
                    <a:lumMod val="65000"/>
                    <a:lumOff val="35000"/>
                  </a:schemeClr>
                </a:solidFill>
              </a:rPr>
              <a:t>sie</a:t>
            </a:r>
            <a:r>
              <a:rPr lang="fr-FR" sz="1100" dirty="0">
                <a:solidFill>
                  <a:schemeClr val="tx1">
                    <a:lumMod val="65000"/>
                    <a:lumOff val="35000"/>
                  </a:schemeClr>
                </a:solidFill>
              </a:rPr>
              <a:t> </a:t>
            </a:r>
            <a:r>
              <a:rPr lang="fr-FR" sz="1100" dirty="0" err="1">
                <a:solidFill>
                  <a:schemeClr val="tx1">
                    <a:lumMod val="65000"/>
                    <a:lumOff val="35000"/>
                  </a:schemeClr>
                </a:solidFill>
              </a:rPr>
              <a:t>zu</a:t>
            </a:r>
            <a:r>
              <a:rPr lang="fr-FR" sz="1100" dirty="0">
                <a:solidFill>
                  <a:schemeClr val="tx1">
                    <a:lumMod val="65000"/>
                    <a:lumOff val="35000"/>
                  </a:schemeClr>
                </a:solidFill>
              </a:rPr>
              <a:t> </a:t>
            </a:r>
            <a:r>
              <a:rPr lang="fr-FR" sz="1100" dirty="0" err="1">
                <a:solidFill>
                  <a:schemeClr val="tx1">
                    <a:lumMod val="65000"/>
                    <a:lumOff val="35000"/>
                  </a:schemeClr>
                </a:solidFill>
              </a:rPr>
              <a:t>quantifizieren</a:t>
            </a:r>
            <a:r>
              <a:rPr lang="fr-FR" sz="1100" dirty="0">
                <a:solidFill>
                  <a:schemeClr val="tx1">
                    <a:lumMod val="65000"/>
                    <a:lumOff val="35000"/>
                  </a:schemeClr>
                </a:solidFill>
              </a:rPr>
              <a:t>.</a:t>
            </a:r>
          </a:p>
        </p:txBody>
      </p:sp>
      <p:sp>
        <p:nvSpPr>
          <p:cNvPr id="84" name="Rectangle 83">
            <a:extLst>
              <a:ext uri="{FF2B5EF4-FFF2-40B4-BE49-F238E27FC236}">
                <a16:creationId xmlns:a16="http://schemas.microsoft.com/office/drawing/2014/main" id="{1A5DA69D-5CA9-674A-8C7B-94E1C49A4BDA}"/>
              </a:ext>
            </a:extLst>
          </p:cNvPr>
          <p:cNvSpPr/>
          <p:nvPr/>
        </p:nvSpPr>
        <p:spPr>
          <a:xfrm>
            <a:off x="4074763" y="2307560"/>
            <a:ext cx="2704972" cy="369332"/>
          </a:xfrm>
          <a:prstGeom prst="rect">
            <a:avLst/>
          </a:prstGeom>
        </p:spPr>
        <p:txBody>
          <a:bodyPr wrap="none">
            <a:spAutoFit/>
          </a:bodyPr>
          <a:lstStyle/>
          <a:p>
            <a:pPr algn="r"/>
            <a:r>
              <a:rPr lang="fr-FR" dirty="0">
                <a:solidFill>
                  <a:schemeClr val="bg2">
                    <a:lumMod val="90000"/>
                  </a:schemeClr>
                </a:solidFill>
                <a:ea typeface="Times New Roman" charset="0"/>
                <a:cs typeface="Times New Roman" charset="0"/>
              </a:rPr>
              <a:t>Expérience</a:t>
            </a:r>
            <a:r>
              <a:rPr lang="fr-FR" dirty="0">
                <a:ea typeface="Times New Roman" charset="0"/>
                <a:cs typeface="Times New Roman" charset="0"/>
              </a:rPr>
              <a:t> professionnelle</a:t>
            </a:r>
          </a:p>
        </p:txBody>
      </p:sp>
      <p:sp>
        <p:nvSpPr>
          <p:cNvPr id="85" name="ZoneTexte 9">
            <a:extLst>
              <a:ext uri="{FF2B5EF4-FFF2-40B4-BE49-F238E27FC236}">
                <a16:creationId xmlns:a16="http://schemas.microsoft.com/office/drawing/2014/main" id="{98CF18DC-31FB-D94E-8081-4EA3ABFCEED4}"/>
              </a:ext>
            </a:extLst>
          </p:cNvPr>
          <p:cNvSpPr txBox="1"/>
          <p:nvPr/>
        </p:nvSpPr>
        <p:spPr>
          <a:xfrm>
            <a:off x="260431" y="4583188"/>
            <a:ext cx="3285556" cy="2123658"/>
          </a:xfrm>
          <a:prstGeom prst="rect">
            <a:avLst/>
          </a:prstGeom>
          <a:noFill/>
        </p:spPr>
        <p:txBody>
          <a:bodyPr wrap="square" rtlCol="0">
            <a:spAutoFit/>
          </a:bodyPr>
          <a:lstStyle/>
          <a:p>
            <a:pPr>
              <a:defRPr/>
            </a:pPr>
            <a:r>
              <a:rPr lang="de-DE" sz="1100" b="1" dirty="0">
                <a:solidFill>
                  <a:srgbClr val="000000"/>
                </a:solidFill>
                <a:latin typeface="Calibri" panose="020F0502020204030204" pitchFamily="34" charset="0"/>
                <a:cs typeface="Calibri" panose="020F0502020204030204" pitchFamily="34" charset="0"/>
              </a:rPr>
              <a:t>2000 – 2003</a:t>
            </a:r>
            <a:r>
              <a:rPr lang="de-DE" sz="1100" b="1" dirty="0">
                <a:solidFill>
                  <a:schemeClr val="tx1">
                    <a:lumMod val="50000"/>
                    <a:lumOff val="50000"/>
                  </a:schemeClr>
                </a:solidFill>
              </a:rPr>
              <a:t> | AUSBILDUNG | STADT</a:t>
            </a:r>
            <a:endParaRPr lang="de-DE" sz="1100" b="1" dirty="0">
              <a:solidFill>
                <a:schemeClr val="tx1">
                  <a:lumMod val="50000"/>
                  <a:lumOff val="50000"/>
                </a:schemeClr>
              </a:solidFill>
              <a:latin typeface="Calibri" panose="020F0502020204030204" pitchFamily="34" charset="0"/>
              <a:cs typeface="Calibri" panose="020F0502020204030204" pitchFamily="34" charset="0"/>
            </a:endParaRPr>
          </a:p>
          <a:p>
            <a:pPr lvl="0">
              <a:defRPr/>
            </a:pPr>
            <a:r>
              <a:rPr lang="de-DE" sz="1100" dirty="0">
                <a:solidFill>
                  <a:srgbClr val="404040"/>
                </a:solidFill>
                <a:latin typeface="Calibri" panose="020F0502020204030204" pitchFamily="34" charset="0"/>
                <a:cs typeface="Calibri" panose="020F0502020204030204" pitchFamily="34" charset="0"/>
              </a:rPr>
              <a:t>Beschreiben Sie die Besonderheiten dieser Ausbildung: Diplome, spezielle Optionen , etc…</a:t>
            </a:r>
          </a:p>
          <a:p>
            <a:pPr lvl="0">
              <a:defRPr/>
            </a:pPr>
            <a:endParaRPr lang="de-DE" sz="1100" dirty="0">
              <a:solidFill>
                <a:srgbClr val="404040"/>
              </a:solidFill>
              <a:latin typeface="Calibri" panose="020F0502020204030204" pitchFamily="34" charset="0"/>
              <a:cs typeface="Calibri" panose="020F0502020204030204" pitchFamily="34" charset="0"/>
            </a:endParaRPr>
          </a:p>
          <a:p>
            <a:pPr>
              <a:defRPr/>
            </a:pPr>
            <a:r>
              <a:rPr lang="de-DE" sz="1100" b="1" dirty="0">
                <a:solidFill>
                  <a:srgbClr val="000000"/>
                </a:solidFill>
                <a:latin typeface="Calibri" panose="020F0502020204030204" pitchFamily="34" charset="0"/>
                <a:cs typeface="Calibri" panose="020F0502020204030204" pitchFamily="34" charset="0"/>
              </a:rPr>
              <a:t>2000 – 2003</a:t>
            </a:r>
            <a:r>
              <a:rPr lang="de-DE" sz="1100" b="1" dirty="0">
                <a:solidFill>
                  <a:schemeClr val="tx1">
                    <a:lumMod val="50000"/>
                    <a:lumOff val="50000"/>
                  </a:schemeClr>
                </a:solidFill>
              </a:rPr>
              <a:t> | AUSBILDUNG | STADT</a:t>
            </a:r>
            <a:endParaRPr lang="de-DE" sz="1100" b="1" dirty="0">
              <a:solidFill>
                <a:schemeClr val="tx1">
                  <a:lumMod val="50000"/>
                  <a:lumOff val="50000"/>
                </a:schemeClr>
              </a:solidFill>
              <a:latin typeface="Calibri" panose="020F0502020204030204" pitchFamily="34" charset="0"/>
              <a:cs typeface="Calibri" panose="020F0502020204030204" pitchFamily="34" charset="0"/>
            </a:endParaRPr>
          </a:p>
          <a:p>
            <a:pPr lvl="0">
              <a:defRPr/>
            </a:pPr>
            <a:r>
              <a:rPr lang="de-DE" sz="1100" dirty="0">
                <a:solidFill>
                  <a:srgbClr val="404040"/>
                </a:solidFill>
                <a:latin typeface="Calibri" panose="020F0502020204030204" pitchFamily="34" charset="0"/>
                <a:cs typeface="Calibri" panose="020F0502020204030204" pitchFamily="34" charset="0"/>
              </a:rPr>
              <a:t>Beschreiben Sie die Besonderheiten dieser Ausbildung: Diplome, spezielle Optionen , etc…</a:t>
            </a:r>
          </a:p>
          <a:p>
            <a:pPr lvl="0">
              <a:defRPr/>
            </a:pPr>
            <a:endParaRPr lang="de-DE" sz="1100" dirty="0">
              <a:solidFill>
                <a:srgbClr val="404040"/>
              </a:solidFill>
              <a:latin typeface="Calibri" panose="020F0502020204030204" pitchFamily="34" charset="0"/>
              <a:cs typeface="Calibri" panose="020F0502020204030204" pitchFamily="34" charset="0"/>
            </a:endParaRPr>
          </a:p>
          <a:p>
            <a:pPr>
              <a:defRPr/>
            </a:pPr>
            <a:r>
              <a:rPr lang="de-DE" sz="1100" b="1" dirty="0">
                <a:solidFill>
                  <a:srgbClr val="000000"/>
                </a:solidFill>
                <a:latin typeface="Calibri" panose="020F0502020204030204" pitchFamily="34" charset="0"/>
                <a:cs typeface="Calibri" panose="020F0502020204030204" pitchFamily="34" charset="0"/>
              </a:rPr>
              <a:t>2000 – 2003</a:t>
            </a:r>
            <a:r>
              <a:rPr lang="de-DE" sz="1100" b="1" dirty="0">
                <a:solidFill>
                  <a:schemeClr val="tx1">
                    <a:lumMod val="50000"/>
                    <a:lumOff val="50000"/>
                  </a:schemeClr>
                </a:solidFill>
              </a:rPr>
              <a:t> | AUSBILDUNG | STADT</a:t>
            </a:r>
            <a:endParaRPr lang="de-DE" sz="1100" b="1" dirty="0">
              <a:solidFill>
                <a:schemeClr val="tx1">
                  <a:lumMod val="50000"/>
                  <a:lumOff val="50000"/>
                </a:schemeClr>
              </a:solidFill>
              <a:latin typeface="Calibri" panose="020F0502020204030204" pitchFamily="34" charset="0"/>
              <a:cs typeface="Calibri" panose="020F0502020204030204" pitchFamily="34" charset="0"/>
            </a:endParaRPr>
          </a:p>
          <a:p>
            <a:pPr lvl="0">
              <a:defRPr/>
            </a:pPr>
            <a:r>
              <a:rPr lang="de-DE" sz="1100" dirty="0">
                <a:solidFill>
                  <a:srgbClr val="404040"/>
                </a:solidFill>
                <a:latin typeface="Calibri" panose="020F0502020204030204" pitchFamily="34" charset="0"/>
                <a:cs typeface="Calibri" panose="020F0502020204030204" pitchFamily="34" charset="0"/>
              </a:rPr>
              <a:t>Beschreiben Sie die Besonderheiten dieser Ausbildung: Diplome, spezielle Optionen , etc…</a:t>
            </a:r>
          </a:p>
          <a:p>
            <a:pPr lvl="0">
              <a:defRPr/>
            </a:pPr>
            <a:endParaRPr lang="de-DE" sz="1100" dirty="0">
              <a:solidFill>
                <a:srgbClr val="404040"/>
              </a:solidFill>
              <a:latin typeface="Calibri" panose="020F0502020204030204" pitchFamily="34" charset="0"/>
              <a:cs typeface="Calibri" panose="020F0502020204030204" pitchFamily="34" charset="0"/>
            </a:endParaRPr>
          </a:p>
        </p:txBody>
      </p:sp>
      <p:sp>
        <p:nvSpPr>
          <p:cNvPr id="86" name="Rectangle 85">
            <a:extLst>
              <a:ext uri="{FF2B5EF4-FFF2-40B4-BE49-F238E27FC236}">
                <a16:creationId xmlns:a16="http://schemas.microsoft.com/office/drawing/2014/main" id="{CE08889B-7601-614C-AFA4-A579B423D413}"/>
              </a:ext>
            </a:extLst>
          </p:cNvPr>
          <p:cNvSpPr/>
          <p:nvPr/>
        </p:nvSpPr>
        <p:spPr>
          <a:xfrm>
            <a:off x="275793" y="4213856"/>
            <a:ext cx="2902708" cy="369332"/>
          </a:xfrm>
          <a:prstGeom prst="rect">
            <a:avLst/>
          </a:prstGeom>
        </p:spPr>
        <p:txBody>
          <a:bodyPr wrap="square">
            <a:spAutoFit/>
          </a:bodyPr>
          <a:lstStyle/>
          <a:p>
            <a:r>
              <a:rPr lang="de-DE" dirty="0">
                <a:solidFill>
                  <a:schemeClr val="bg2">
                    <a:lumMod val="90000"/>
                  </a:schemeClr>
                </a:solidFill>
                <a:cs typeface="Times New Roman" charset="0"/>
              </a:rPr>
              <a:t>Ausbildung</a:t>
            </a:r>
            <a:r>
              <a:rPr lang="fr-FR" dirty="0">
                <a:ea typeface="Times New Roman" charset="0"/>
                <a:cs typeface="Times New Roman" charset="0"/>
              </a:rPr>
              <a:t> </a:t>
            </a:r>
          </a:p>
        </p:txBody>
      </p:sp>
      <p:sp>
        <p:nvSpPr>
          <p:cNvPr id="87" name="Rectangle 86">
            <a:extLst>
              <a:ext uri="{FF2B5EF4-FFF2-40B4-BE49-F238E27FC236}">
                <a16:creationId xmlns:a16="http://schemas.microsoft.com/office/drawing/2014/main" id="{2B79A0E9-E8C0-9342-A4BB-48596B3BF4AB}"/>
              </a:ext>
            </a:extLst>
          </p:cNvPr>
          <p:cNvSpPr/>
          <p:nvPr/>
        </p:nvSpPr>
        <p:spPr>
          <a:xfrm>
            <a:off x="275792" y="520087"/>
            <a:ext cx="2084866" cy="1138773"/>
          </a:xfrm>
          <a:prstGeom prst="rect">
            <a:avLst/>
          </a:prstGeom>
        </p:spPr>
        <p:txBody>
          <a:bodyPr wrap="none">
            <a:spAutoFit/>
          </a:bodyPr>
          <a:lstStyle/>
          <a:p>
            <a:r>
              <a:rPr lang="fr-FR" sz="2800" b="1">
                <a:ea typeface="Times New Roman" charset="0"/>
                <a:cs typeface="Times New Roman" charset="0"/>
              </a:rPr>
              <a:t>Kurt</a:t>
            </a:r>
            <a:r>
              <a:rPr lang="fr-FR" sz="2800" b="1">
                <a:solidFill>
                  <a:srgbClr val="3593C6"/>
                </a:solidFill>
                <a:ea typeface="Times New Roman" charset="0"/>
                <a:cs typeface="Times New Roman" charset="0"/>
              </a:rPr>
              <a:t> </a:t>
            </a:r>
            <a:endParaRPr lang="fr-FR" sz="2800" b="1" dirty="0">
              <a:solidFill>
                <a:srgbClr val="3593C6"/>
              </a:solidFill>
              <a:ea typeface="Times New Roman" charset="0"/>
              <a:cs typeface="Times New Roman" charset="0"/>
            </a:endParaRPr>
          </a:p>
          <a:p>
            <a:r>
              <a:rPr lang="fr-FR" sz="4000" b="1" dirty="0">
                <a:solidFill>
                  <a:schemeClr val="bg2">
                    <a:lumMod val="90000"/>
                  </a:schemeClr>
                </a:solidFill>
                <a:ea typeface="Times New Roman" charset="0"/>
                <a:cs typeface="Times New Roman" charset="0"/>
              </a:rPr>
              <a:t>STRAUSS</a:t>
            </a:r>
          </a:p>
        </p:txBody>
      </p:sp>
      <p:sp>
        <p:nvSpPr>
          <p:cNvPr id="88" name="ZoneTexte 9">
            <a:extLst>
              <a:ext uri="{FF2B5EF4-FFF2-40B4-BE49-F238E27FC236}">
                <a16:creationId xmlns:a16="http://schemas.microsoft.com/office/drawing/2014/main" id="{FCFBC56F-2410-E947-9738-56AC3A5D6A36}"/>
              </a:ext>
            </a:extLst>
          </p:cNvPr>
          <p:cNvSpPr txBox="1"/>
          <p:nvPr/>
        </p:nvSpPr>
        <p:spPr>
          <a:xfrm>
            <a:off x="5103081" y="788201"/>
            <a:ext cx="2030680" cy="938719"/>
          </a:xfrm>
          <a:prstGeom prst="rect">
            <a:avLst/>
          </a:prstGeom>
          <a:noFill/>
        </p:spPr>
        <p:txBody>
          <a:bodyPr wrap="square" rtlCol="0">
            <a:spAutoFit/>
          </a:bodyPr>
          <a:lstStyle/>
          <a:p>
            <a:r>
              <a:rPr lang="fr-FR" sz="1100" dirty="0">
                <a:solidFill>
                  <a:schemeClr val="tx1">
                    <a:lumMod val="65000"/>
                    <a:lumOff val="35000"/>
                  </a:schemeClr>
                </a:solidFill>
                <a:ea typeface="Times New Roman" charset="0"/>
                <a:cs typeface="Times New Roman" charset="0"/>
              </a:rPr>
              <a:t>Tel :  123 465 789 </a:t>
            </a:r>
          </a:p>
          <a:p>
            <a:r>
              <a:rPr lang="fr-FR" sz="1100" dirty="0">
                <a:solidFill>
                  <a:schemeClr val="tx1">
                    <a:lumMod val="65000"/>
                    <a:lumOff val="35000"/>
                  </a:schemeClr>
                </a:solidFill>
                <a:ea typeface="Times New Roman" charset="0"/>
                <a:cs typeface="Times New Roman" charset="0"/>
              </a:rPr>
              <a:t>Mob : 789 456 123</a:t>
            </a:r>
          </a:p>
          <a:p>
            <a:r>
              <a:rPr lang="fr-FR" sz="1100" dirty="0">
                <a:solidFill>
                  <a:schemeClr val="tx1">
                    <a:lumMod val="65000"/>
                    <a:lumOff val="35000"/>
                  </a:schemeClr>
                </a:solidFill>
                <a:ea typeface="Times New Roman" charset="0"/>
                <a:cs typeface="Times New Roman" charset="0"/>
              </a:rPr>
              <a:t>Mail: </a:t>
            </a:r>
            <a:r>
              <a:rPr lang="fr-FR" sz="1100" dirty="0" err="1">
                <a:solidFill>
                  <a:schemeClr val="tx1">
                    <a:lumMod val="65000"/>
                    <a:lumOff val="35000"/>
                  </a:schemeClr>
                </a:solidFill>
                <a:ea typeface="Times New Roman" charset="0"/>
                <a:cs typeface="Times New Roman" charset="0"/>
              </a:rPr>
              <a:t>mail@mail.com</a:t>
            </a:r>
            <a:endParaRPr lang="fr-FR" sz="1100" dirty="0">
              <a:solidFill>
                <a:schemeClr val="tx1">
                  <a:lumMod val="65000"/>
                  <a:lumOff val="35000"/>
                </a:schemeClr>
              </a:solidFill>
              <a:ea typeface="Times New Roman" charset="0"/>
              <a:cs typeface="Times New Roman" charset="0"/>
            </a:endParaRPr>
          </a:p>
          <a:p>
            <a:r>
              <a:rPr lang="fr-FR" sz="1100" dirty="0">
                <a:solidFill>
                  <a:schemeClr val="tx1">
                    <a:lumMod val="65000"/>
                    <a:lumOff val="35000"/>
                  </a:schemeClr>
                </a:solidFill>
                <a:ea typeface="Times New Roman" charset="0"/>
                <a:cs typeface="Times New Roman" charset="0"/>
              </a:rPr>
              <a:t>Adresse : </a:t>
            </a:r>
            <a:r>
              <a:rPr lang="fr-FR" sz="1100" dirty="0" err="1">
                <a:solidFill>
                  <a:schemeClr val="tx1">
                    <a:lumMod val="65000"/>
                    <a:lumOff val="35000"/>
                  </a:schemeClr>
                </a:solidFill>
                <a:cs typeface="Times New Roman" charset="0"/>
              </a:rPr>
              <a:t>Hauptstrasse</a:t>
            </a:r>
            <a:r>
              <a:rPr lang="fr-FR" sz="1100" dirty="0">
                <a:solidFill>
                  <a:schemeClr val="tx1">
                    <a:lumMod val="65000"/>
                    <a:lumOff val="35000"/>
                  </a:schemeClr>
                </a:solidFill>
                <a:cs typeface="Times New Roman" charset="0"/>
              </a:rPr>
              <a:t> 15, 28000 </a:t>
            </a:r>
            <a:r>
              <a:rPr lang="fr-FR" sz="1100" dirty="0" err="1">
                <a:solidFill>
                  <a:schemeClr val="tx1">
                    <a:lumMod val="65000"/>
                    <a:lumOff val="35000"/>
                  </a:schemeClr>
                </a:solidFill>
                <a:cs typeface="Times New Roman" charset="0"/>
              </a:rPr>
              <a:t>Bremen</a:t>
            </a:r>
            <a:endParaRPr lang="fr-FR" sz="1100" dirty="0">
              <a:solidFill>
                <a:schemeClr val="tx1">
                  <a:lumMod val="65000"/>
                  <a:lumOff val="35000"/>
                </a:schemeClr>
              </a:solidFill>
              <a:cs typeface="Times New Roman" charset="0"/>
            </a:endParaRPr>
          </a:p>
        </p:txBody>
      </p:sp>
      <p:sp>
        <p:nvSpPr>
          <p:cNvPr id="89" name="Rectangle 88">
            <a:extLst>
              <a:ext uri="{FF2B5EF4-FFF2-40B4-BE49-F238E27FC236}">
                <a16:creationId xmlns:a16="http://schemas.microsoft.com/office/drawing/2014/main" id="{7B058964-40ED-CD45-8ACC-0AE18B357DCD}"/>
              </a:ext>
            </a:extLst>
          </p:cNvPr>
          <p:cNvSpPr/>
          <p:nvPr/>
        </p:nvSpPr>
        <p:spPr>
          <a:xfrm>
            <a:off x="5103081" y="418869"/>
            <a:ext cx="1562607" cy="369332"/>
          </a:xfrm>
          <a:prstGeom prst="rect">
            <a:avLst/>
          </a:prstGeom>
        </p:spPr>
        <p:txBody>
          <a:bodyPr wrap="none">
            <a:spAutoFit/>
          </a:bodyPr>
          <a:lstStyle/>
          <a:p>
            <a:pPr algn="r"/>
            <a:r>
              <a:rPr lang="fr-FR" dirty="0" err="1">
                <a:solidFill>
                  <a:schemeClr val="bg2">
                    <a:lumMod val="90000"/>
                  </a:schemeClr>
                </a:solidFill>
                <a:ea typeface="Times New Roman" charset="0"/>
                <a:cs typeface="Times New Roman" charset="0"/>
              </a:rPr>
              <a:t>Meine</a:t>
            </a:r>
            <a:r>
              <a:rPr lang="fr-FR" dirty="0">
                <a:ea typeface="Times New Roman" charset="0"/>
                <a:cs typeface="Times New Roman" charset="0"/>
              </a:rPr>
              <a:t> </a:t>
            </a:r>
            <a:r>
              <a:rPr lang="fr-FR" dirty="0" err="1">
                <a:ea typeface="Times New Roman" charset="0"/>
                <a:cs typeface="Times New Roman" charset="0"/>
              </a:rPr>
              <a:t>Kontakt</a:t>
            </a:r>
            <a:endParaRPr lang="fr-FR" dirty="0">
              <a:ea typeface="Times New Roman" charset="0"/>
              <a:cs typeface="Times New Roman" charset="0"/>
            </a:endParaRPr>
          </a:p>
        </p:txBody>
      </p:sp>
      <p:sp>
        <p:nvSpPr>
          <p:cNvPr id="90" name="Rectangle 89">
            <a:extLst>
              <a:ext uri="{FF2B5EF4-FFF2-40B4-BE49-F238E27FC236}">
                <a16:creationId xmlns:a16="http://schemas.microsoft.com/office/drawing/2014/main" id="{0333748E-C13E-7949-93BE-A4ABA89CC91F}"/>
              </a:ext>
            </a:extLst>
          </p:cNvPr>
          <p:cNvSpPr/>
          <p:nvPr/>
        </p:nvSpPr>
        <p:spPr>
          <a:xfrm>
            <a:off x="275792" y="6981718"/>
            <a:ext cx="1754401" cy="2921313"/>
          </a:xfrm>
          <a:prstGeom prst="rect">
            <a:avLst/>
          </a:prstGeom>
        </p:spPr>
        <p:txBody>
          <a:bodyPr wrap="square">
            <a:spAutoFit/>
          </a:bodyPr>
          <a:lstStyle/>
          <a:p>
            <a:r>
              <a:rPr lang="de-DE" b="1" dirty="0">
                <a:solidFill>
                  <a:schemeClr val="tx1">
                    <a:lumMod val="50000"/>
                    <a:lumOff val="50000"/>
                  </a:schemeClr>
                </a:solidFill>
                <a:cs typeface="Times New Roman" charset="0"/>
              </a:rPr>
              <a:t>Kompetenzen</a:t>
            </a:r>
            <a:endParaRPr lang="en-GB" b="1" dirty="0">
              <a:solidFill>
                <a:schemeClr val="tx1">
                  <a:lumMod val="50000"/>
                  <a:lumOff val="50000"/>
                </a:schemeClr>
              </a:solidFill>
              <a:cs typeface="Times New Roman" charset="0"/>
            </a:endParaRPr>
          </a:p>
          <a:p>
            <a:pPr>
              <a:spcBef>
                <a:spcPts val="700"/>
              </a:spcBef>
            </a:pPr>
            <a:r>
              <a:rPr lang="en-GB" sz="1000" dirty="0">
                <a:ea typeface="Times New Roman" charset="0"/>
                <a:cs typeface="Times New Roman" charset="0"/>
              </a:rPr>
              <a:t>Word &amp; Excel</a:t>
            </a:r>
          </a:p>
          <a:p>
            <a:pPr>
              <a:spcBef>
                <a:spcPts val="1800"/>
              </a:spcBef>
            </a:pPr>
            <a:r>
              <a:rPr lang="en-GB" sz="1000" dirty="0">
                <a:ea typeface="Times New Roman" charset="0"/>
                <a:cs typeface="Times New Roman" charset="0"/>
              </a:rPr>
              <a:t>Adobe Photoshop</a:t>
            </a:r>
          </a:p>
          <a:p>
            <a:pPr>
              <a:spcBef>
                <a:spcPts val="1800"/>
              </a:spcBef>
            </a:pPr>
            <a:r>
              <a:rPr lang="en-GB" sz="1000" dirty="0" err="1">
                <a:ea typeface="Times New Roman" charset="0"/>
                <a:cs typeface="Times New Roman" charset="0"/>
              </a:rPr>
              <a:t>Cawrel</a:t>
            </a:r>
            <a:r>
              <a:rPr lang="en-GB" sz="1000" dirty="0">
                <a:ea typeface="Times New Roman" charset="0"/>
                <a:cs typeface="Times New Roman" charset="0"/>
              </a:rPr>
              <a:t> Draw</a:t>
            </a:r>
          </a:p>
          <a:p>
            <a:pPr>
              <a:spcBef>
                <a:spcPts val="1800"/>
              </a:spcBef>
            </a:pPr>
            <a:r>
              <a:rPr lang="en-GB" sz="1000" dirty="0" err="1">
                <a:ea typeface="Times New Roman" charset="0"/>
                <a:cs typeface="Times New Roman" charset="0"/>
              </a:rPr>
              <a:t>Powpoint</a:t>
            </a:r>
            <a:endParaRPr lang="en-GB" sz="1000" dirty="0">
              <a:ea typeface="Times New Roman" charset="0"/>
              <a:cs typeface="Times New Roman" charset="0"/>
            </a:endParaRPr>
          </a:p>
          <a:p>
            <a:pPr>
              <a:spcBef>
                <a:spcPts val="1800"/>
              </a:spcBef>
            </a:pPr>
            <a:r>
              <a:rPr lang="en-GB" sz="1000" dirty="0">
                <a:ea typeface="Times New Roman" charset="0"/>
                <a:cs typeface="Times New Roman" charset="0"/>
              </a:rPr>
              <a:t>FrontPage</a:t>
            </a:r>
          </a:p>
          <a:p>
            <a:pPr>
              <a:spcBef>
                <a:spcPts val="1800"/>
              </a:spcBef>
            </a:pPr>
            <a:r>
              <a:rPr lang="de-DE" sz="1000" dirty="0">
                <a:cs typeface="Times New Roman" charset="0"/>
              </a:rPr>
              <a:t>Kreativ</a:t>
            </a:r>
            <a:endParaRPr lang="en-GB" sz="1000" dirty="0">
              <a:cs typeface="Times New Roman" charset="0"/>
            </a:endParaRPr>
          </a:p>
          <a:p>
            <a:pPr>
              <a:spcBef>
                <a:spcPts val="1800"/>
              </a:spcBef>
            </a:pPr>
            <a:r>
              <a:rPr lang="de-DE" sz="1000" dirty="0">
                <a:cs typeface="Times New Roman" charset="0"/>
              </a:rPr>
              <a:t>Ernst</a:t>
            </a:r>
            <a:endParaRPr lang="en-GB" sz="1000" dirty="0">
              <a:cs typeface="Times New Roman" charset="0"/>
            </a:endParaRPr>
          </a:p>
        </p:txBody>
      </p:sp>
      <p:sp>
        <p:nvSpPr>
          <p:cNvPr id="91" name="Ellipse 90">
            <a:extLst>
              <a:ext uri="{FF2B5EF4-FFF2-40B4-BE49-F238E27FC236}">
                <a16:creationId xmlns:a16="http://schemas.microsoft.com/office/drawing/2014/main" id="{5A87D0DF-E94B-F949-9AC7-7441ACCD695D}"/>
              </a:ext>
            </a:extLst>
          </p:cNvPr>
          <p:cNvSpPr/>
          <p:nvPr/>
        </p:nvSpPr>
        <p:spPr>
          <a:xfrm>
            <a:off x="363795" y="79766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2" name="Ellipse 91">
            <a:extLst>
              <a:ext uri="{FF2B5EF4-FFF2-40B4-BE49-F238E27FC236}">
                <a16:creationId xmlns:a16="http://schemas.microsoft.com/office/drawing/2014/main" id="{13763515-F89A-C049-B523-512321D4D727}"/>
              </a:ext>
            </a:extLst>
          </p:cNvPr>
          <p:cNvSpPr/>
          <p:nvPr/>
        </p:nvSpPr>
        <p:spPr>
          <a:xfrm>
            <a:off x="513117" y="79766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3" name="Ellipse 92">
            <a:extLst>
              <a:ext uri="{FF2B5EF4-FFF2-40B4-BE49-F238E27FC236}">
                <a16:creationId xmlns:a16="http://schemas.microsoft.com/office/drawing/2014/main" id="{97DAEF35-A0C5-FC40-9EF2-816198955821}"/>
              </a:ext>
            </a:extLst>
          </p:cNvPr>
          <p:cNvSpPr/>
          <p:nvPr/>
        </p:nvSpPr>
        <p:spPr>
          <a:xfrm>
            <a:off x="662439" y="79766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4" name="Ellipse 93">
            <a:extLst>
              <a:ext uri="{FF2B5EF4-FFF2-40B4-BE49-F238E27FC236}">
                <a16:creationId xmlns:a16="http://schemas.microsoft.com/office/drawing/2014/main" id="{6946C460-E237-204A-990E-76265242189F}"/>
              </a:ext>
            </a:extLst>
          </p:cNvPr>
          <p:cNvSpPr/>
          <p:nvPr/>
        </p:nvSpPr>
        <p:spPr>
          <a:xfrm>
            <a:off x="813804" y="79766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5" name="Ellipse 94">
            <a:extLst>
              <a:ext uri="{FF2B5EF4-FFF2-40B4-BE49-F238E27FC236}">
                <a16:creationId xmlns:a16="http://schemas.microsoft.com/office/drawing/2014/main" id="{5D0D165D-0C90-E24C-9026-902CE6C8B69E}"/>
              </a:ext>
            </a:extLst>
          </p:cNvPr>
          <p:cNvSpPr/>
          <p:nvPr/>
        </p:nvSpPr>
        <p:spPr>
          <a:xfrm>
            <a:off x="963126" y="79766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6" name="Ellipse 95">
            <a:extLst>
              <a:ext uri="{FF2B5EF4-FFF2-40B4-BE49-F238E27FC236}">
                <a16:creationId xmlns:a16="http://schemas.microsoft.com/office/drawing/2014/main" id="{EBA61498-0E3A-3D41-8A2D-F326B4D664CC}"/>
              </a:ext>
            </a:extLst>
          </p:cNvPr>
          <p:cNvSpPr/>
          <p:nvPr/>
        </p:nvSpPr>
        <p:spPr>
          <a:xfrm>
            <a:off x="1112448" y="79766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7" name="Ellipse 96">
            <a:extLst>
              <a:ext uri="{FF2B5EF4-FFF2-40B4-BE49-F238E27FC236}">
                <a16:creationId xmlns:a16="http://schemas.microsoft.com/office/drawing/2014/main" id="{DA65ACDA-6AD7-F64D-A4DC-38B2823C086E}"/>
              </a:ext>
            </a:extLst>
          </p:cNvPr>
          <p:cNvSpPr/>
          <p:nvPr/>
        </p:nvSpPr>
        <p:spPr>
          <a:xfrm>
            <a:off x="1258983" y="79766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8" name="Ellipse 97">
            <a:extLst>
              <a:ext uri="{FF2B5EF4-FFF2-40B4-BE49-F238E27FC236}">
                <a16:creationId xmlns:a16="http://schemas.microsoft.com/office/drawing/2014/main" id="{710804A9-1032-4640-8141-2189C28C5B02}"/>
              </a:ext>
            </a:extLst>
          </p:cNvPr>
          <p:cNvSpPr/>
          <p:nvPr/>
        </p:nvSpPr>
        <p:spPr>
          <a:xfrm>
            <a:off x="1408305" y="79766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9" name="Ellipse 98">
            <a:extLst>
              <a:ext uri="{FF2B5EF4-FFF2-40B4-BE49-F238E27FC236}">
                <a16:creationId xmlns:a16="http://schemas.microsoft.com/office/drawing/2014/main" id="{46409EF7-025E-C840-AEB0-1821CDFB3312}"/>
              </a:ext>
            </a:extLst>
          </p:cNvPr>
          <p:cNvSpPr/>
          <p:nvPr/>
        </p:nvSpPr>
        <p:spPr>
          <a:xfrm>
            <a:off x="1557627" y="7976638"/>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0" name="Ellipse 99">
            <a:extLst>
              <a:ext uri="{FF2B5EF4-FFF2-40B4-BE49-F238E27FC236}">
                <a16:creationId xmlns:a16="http://schemas.microsoft.com/office/drawing/2014/main" id="{084F7068-B6A5-2741-BC64-ED78E6F18FB2}"/>
              </a:ext>
            </a:extLst>
          </p:cNvPr>
          <p:cNvSpPr/>
          <p:nvPr/>
        </p:nvSpPr>
        <p:spPr>
          <a:xfrm>
            <a:off x="363795" y="83449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1" name="Ellipse 100">
            <a:extLst>
              <a:ext uri="{FF2B5EF4-FFF2-40B4-BE49-F238E27FC236}">
                <a16:creationId xmlns:a16="http://schemas.microsoft.com/office/drawing/2014/main" id="{A01C4C1E-3EFB-D642-A19D-46CFC669FAC5}"/>
              </a:ext>
            </a:extLst>
          </p:cNvPr>
          <p:cNvSpPr/>
          <p:nvPr/>
        </p:nvSpPr>
        <p:spPr>
          <a:xfrm>
            <a:off x="513117" y="83449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2" name="Ellipse 101">
            <a:extLst>
              <a:ext uri="{FF2B5EF4-FFF2-40B4-BE49-F238E27FC236}">
                <a16:creationId xmlns:a16="http://schemas.microsoft.com/office/drawing/2014/main" id="{D5B4FC92-E326-EE43-90E5-4DF094A91F89}"/>
              </a:ext>
            </a:extLst>
          </p:cNvPr>
          <p:cNvSpPr/>
          <p:nvPr/>
        </p:nvSpPr>
        <p:spPr>
          <a:xfrm>
            <a:off x="662439" y="83449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3" name="Ellipse 102">
            <a:extLst>
              <a:ext uri="{FF2B5EF4-FFF2-40B4-BE49-F238E27FC236}">
                <a16:creationId xmlns:a16="http://schemas.microsoft.com/office/drawing/2014/main" id="{3364301F-98E6-7F49-8299-7B7F83B60C30}"/>
              </a:ext>
            </a:extLst>
          </p:cNvPr>
          <p:cNvSpPr/>
          <p:nvPr/>
        </p:nvSpPr>
        <p:spPr>
          <a:xfrm>
            <a:off x="813804" y="83449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4" name="Ellipse 103">
            <a:extLst>
              <a:ext uri="{FF2B5EF4-FFF2-40B4-BE49-F238E27FC236}">
                <a16:creationId xmlns:a16="http://schemas.microsoft.com/office/drawing/2014/main" id="{B4F7C48F-4CB1-4E45-A370-8816D750174C}"/>
              </a:ext>
            </a:extLst>
          </p:cNvPr>
          <p:cNvSpPr/>
          <p:nvPr/>
        </p:nvSpPr>
        <p:spPr>
          <a:xfrm>
            <a:off x="963126" y="83449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5" name="Ellipse 104">
            <a:extLst>
              <a:ext uri="{FF2B5EF4-FFF2-40B4-BE49-F238E27FC236}">
                <a16:creationId xmlns:a16="http://schemas.microsoft.com/office/drawing/2014/main" id="{8204EC22-55F5-1748-895C-1D7378F9189F}"/>
              </a:ext>
            </a:extLst>
          </p:cNvPr>
          <p:cNvSpPr/>
          <p:nvPr/>
        </p:nvSpPr>
        <p:spPr>
          <a:xfrm>
            <a:off x="1112448" y="83449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6" name="Ellipse 105">
            <a:extLst>
              <a:ext uri="{FF2B5EF4-FFF2-40B4-BE49-F238E27FC236}">
                <a16:creationId xmlns:a16="http://schemas.microsoft.com/office/drawing/2014/main" id="{E0574728-456B-3D49-BC61-DC43A27D41D2}"/>
              </a:ext>
            </a:extLst>
          </p:cNvPr>
          <p:cNvSpPr/>
          <p:nvPr/>
        </p:nvSpPr>
        <p:spPr>
          <a:xfrm>
            <a:off x="1258983" y="834493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6" name="Ellipse 125">
            <a:extLst>
              <a:ext uri="{FF2B5EF4-FFF2-40B4-BE49-F238E27FC236}">
                <a16:creationId xmlns:a16="http://schemas.microsoft.com/office/drawing/2014/main" id="{02CFECF4-9B02-7C4C-BF94-5DB099649C20}"/>
              </a:ext>
            </a:extLst>
          </p:cNvPr>
          <p:cNvSpPr/>
          <p:nvPr/>
        </p:nvSpPr>
        <p:spPr>
          <a:xfrm>
            <a:off x="1408305" y="8344938"/>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7" name="Ellipse 126">
            <a:extLst>
              <a:ext uri="{FF2B5EF4-FFF2-40B4-BE49-F238E27FC236}">
                <a16:creationId xmlns:a16="http://schemas.microsoft.com/office/drawing/2014/main" id="{3A051D04-BB2D-6542-9028-DA08EF02DE32}"/>
              </a:ext>
            </a:extLst>
          </p:cNvPr>
          <p:cNvSpPr/>
          <p:nvPr/>
        </p:nvSpPr>
        <p:spPr>
          <a:xfrm>
            <a:off x="1557627" y="8344938"/>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8" name="Ellipse 127">
            <a:extLst>
              <a:ext uri="{FF2B5EF4-FFF2-40B4-BE49-F238E27FC236}">
                <a16:creationId xmlns:a16="http://schemas.microsoft.com/office/drawing/2014/main" id="{EC52D8C0-334F-A347-9B29-511422DC8969}"/>
              </a:ext>
            </a:extLst>
          </p:cNvPr>
          <p:cNvSpPr/>
          <p:nvPr/>
        </p:nvSpPr>
        <p:spPr>
          <a:xfrm>
            <a:off x="363795" y="8735832"/>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9" name="Ellipse 128">
            <a:extLst>
              <a:ext uri="{FF2B5EF4-FFF2-40B4-BE49-F238E27FC236}">
                <a16:creationId xmlns:a16="http://schemas.microsoft.com/office/drawing/2014/main" id="{24C0B7F2-AE4B-3A45-AABC-307A80EAF5BB}"/>
              </a:ext>
            </a:extLst>
          </p:cNvPr>
          <p:cNvSpPr/>
          <p:nvPr/>
        </p:nvSpPr>
        <p:spPr>
          <a:xfrm>
            <a:off x="513117" y="8735832"/>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0" name="Ellipse 129">
            <a:extLst>
              <a:ext uri="{FF2B5EF4-FFF2-40B4-BE49-F238E27FC236}">
                <a16:creationId xmlns:a16="http://schemas.microsoft.com/office/drawing/2014/main" id="{DDBC2EB6-A68A-FB46-AB49-00799D30CFA7}"/>
              </a:ext>
            </a:extLst>
          </p:cNvPr>
          <p:cNvSpPr/>
          <p:nvPr/>
        </p:nvSpPr>
        <p:spPr>
          <a:xfrm>
            <a:off x="662439" y="8735832"/>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1" name="Ellipse 130">
            <a:extLst>
              <a:ext uri="{FF2B5EF4-FFF2-40B4-BE49-F238E27FC236}">
                <a16:creationId xmlns:a16="http://schemas.microsoft.com/office/drawing/2014/main" id="{58862D1F-DACC-1B42-875C-998665B73FF6}"/>
              </a:ext>
            </a:extLst>
          </p:cNvPr>
          <p:cNvSpPr/>
          <p:nvPr/>
        </p:nvSpPr>
        <p:spPr>
          <a:xfrm>
            <a:off x="813804" y="8735832"/>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4" name="Ellipse 133">
            <a:extLst>
              <a:ext uri="{FF2B5EF4-FFF2-40B4-BE49-F238E27FC236}">
                <a16:creationId xmlns:a16="http://schemas.microsoft.com/office/drawing/2014/main" id="{F17C1E51-7437-B64C-9497-816B6C9443BF}"/>
              </a:ext>
            </a:extLst>
          </p:cNvPr>
          <p:cNvSpPr/>
          <p:nvPr/>
        </p:nvSpPr>
        <p:spPr>
          <a:xfrm>
            <a:off x="963126" y="8735832"/>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5" name="Ellipse 134">
            <a:extLst>
              <a:ext uri="{FF2B5EF4-FFF2-40B4-BE49-F238E27FC236}">
                <a16:creationId xmlns:a16="http://schemas.microsoft.com/office/drawing/2014/main" id="{06262E8F-677E-8249-924C-4199FE76CFF6}"/>
              </a:ext>
            </a:extLst>
          </p:cNvPr>
          <p:cNvSpPr/>
          <p:nvPr/>
        </p:nvSpPr>
        <p:spPr>
          <a:xfrm>
            <a:off x="1112448" y="8735832"/>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6" name="Ellipse 135">
            <a:extLst>
              <a:ext uri="{FF2B5EF4-FFF2-40B4-BE49-F238E27FC236}">
                <a16:creationId xmlns:a16="http://schemas.microsoft.com/office/drawing/2014/main" id="{3EF36DBA-D2FF-7243-A702-A91F3FF0A58C}"/>
              </a:ext>
            </a:extLst>
          </p:cNvPr>
          <p:cNvSpPr/>
          <p:nvPr/>
        </p:nvSpPr>
        <p:spPr>
          <a:xfrm>
            <a:off x="1258983" y="8735832"/>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7" name="Ellipse 136">
            <a:extLst>
              <a:ext uri="{FF2B5EF4-FFF2-40B4-BE49-F238E27FC236}">
                <a16:creationId xmlns:a16="http://schemas.microsoft.com/office/drawing/2014/main" id="{703C76A6-7E14-F949-B541-FB8F22E0A189}"/>
              </a:ext>
            </a:extLst>
          </p:cNvPr>
          <p:cNvSpPr/>
          <p:nvPr/>
        </p:nvSpPr>
        <p:spPr>
          <a:xfrm>
            <a:off x="1408305" y="8735832"/>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8" name="Ellipse 137">
            <a:extLst>
              <a:ext uri="{FF2B5EF4-FFF2-40B4-BE49-F238E27FC236}">
                <a16:creationId xmlns:a16="http://schemas.microsoft.com/office/drawing/2014/main" id="{D0B9038C-7EF0-9948-816F-6DA09FAE3A64}"/>
              </a:ext>
            </a:extLst>
          </p:cNvPr>
          <p:cNvSpPr/>
          <p:nvPr/>
        </p:nvSpPr>
        <p:spPr>
          <a:xfrm>
            <a:off x="1557627" y="8735832"/>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9" name="Ellipse 138">
            <a:extLst>
              <a:ext uri="{FF2B5EF4-FFF2-40B4-BE49-F238E27FC236}">
                <a16:creationId xmlns:a16="http://schemas.microsoft.com/office/drawing/2014/main" id="{EF47F5DB-A8F9-8649-991B-F51DB730EFD4}"/>
              </a:ext>
            </a:extLst>
          </p:cNvPr>
          <p:cNvSpPr/>
          <p:nvPr/>
        </p:nvSpPr>
        <p:spPr>
          <a:xfrm>
            <a:off x="363795" y="912672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0" name="Ellipse 139">
            <a:extLst>
              <a:ext uri="{FF2B5EF4-FFF2-40B4-BE49-F238E27FC236}">
                <a16:creationId xmlns:a16="http://schemas.microsoft.com/office/drawing/2014/main" id="{EB0B34B2-C308-3D49-BF52-800121CBF61E}"/>
              </a:ext>
            </a:extLst>
          </p:cNvPr>
          <p:cNvSpPr/>
          <p:nvPr/>
        </p:nvSpPr>
        <p:spPr>
          <a:xfrm>
            <a:off x="513117" y="912672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1" name="Ellipse 140">
            <a:extLst>
              <a:ext uri="{FF2B5EF4-FFF2-40B4-BE49-F238E27FC236}">
                <a16:creationId xmlns:a16="http://schemas.microsoft.com/office/drawing/2014/main" id="{B4665B92-04BA-AF4B-9235-D1171A524505}"/>
              </a:ext>
            </a:extLst>
          </p:cNvPr>
          <p:cNvSpPr/>
          <p:nvPr/>
        </p:nvSpPr>
        <p:spPr>
          <a:xfrm>
            <a:off x="662439" y="912672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2" name="Ellipse 141">
            <a:extLst>
              <a:ext uri="{FF2B5EF4-FFF2-40B4-BE49-F238E27FC236}">
                <a16:creationId xmlns:a16="http://schemas.microsoft.com/office/drawing/2014/main" id="{A2CACCFD-F8F0-784B-BD9A-772ED28AC356}"/>
              </a:ext>
            </a:extLst>
          </p:cNvPr>
          <p:cNvSpPr/>
          <p:nvPr/>
        </p:nvSpPr>
        <p:spPr>
          <a:xfrm>
            <a:off x="813804" y="912672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3" name="Ellipse 142">
            <a:extLst>
              <a:ext uri="{FF2B5EF4-FFF2-40B4-BE49-F238E27FC236}">
                <a16:creationId xmlns:a16="http://schemas.microsoft.com/office/drawing/2014/main" id="{6F4F99BC-A684-B144-A251-030278488FC7}"/>
              </a:ext>
            </a:extLst>
          </p:cNvPr>
          <p:cNvSpPr/>
          <p:nvPr/>
        </p:nvSpPr>
        <p:spPr>
          <a:xfrm>
            <a:off x="963126" y="912672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4" name="Ellipse 143">
            <a:extLst>
              <a:ext uri="{FF2B5EF4-FFF2-40B4-BE49-F238E27FC236}">
                <a16:creationId xmlns:a16="http://schemas.microsoft.com/office/drawing/2014/main" id="{AA452377-5453-2243-929D-ECD86DFCFB3E}"/>
              </a:ext>
            </a:extLst>
          </p:cNvPr>
          <p:cNvSpPr/>
          <p:nvPr/>
        </p:nvSpPr>
        <p:spPr>
          <a:xfrm>
            <a:off x="1112448" y="912672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5" name="Ellipse 144">
            <a:extLst>
              <a:ext uri="{FF2B5EF4-FFF2-40B4-BE49-F238E27FC236}">
                <a16:creationId xmlns:a16="http://schemas.microsoft.com/office/drawing/2014/main" id="{65AFBED0-E719-1046-A13B-211E03C443A8}"/>
              </a:ext>
            </a:extLst>
          </p:cNvPr>
          <p:cNvSpPr/>
          <p:nvPr/>
        </p:nvSpPr>
        <p:spPr>
          <a:xfrm>
            <a:off x="1258983" y="912672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6" name="Ellipse 145">
            <a:extLst>
              <a:ext uri="{FF2B5EF4-FFF2-40B4-BE49-F238E27FC236}">
                <a16:creationId xmlns:a16="http://schemas.microsoft.com/office/drawing/2014/main" id="{FBF8B427-A66B-3244-856A-EF4331E563DD}"/>
              </a:ext>
            </a:extLst>
          </p:cNvPr>
          <p:cNvSpPr/>
          <p:nvPr/>
        </p:nvSpPr>
        <p:spPr>
          <a:xfrm>
            <a:off x="1408305" y="912672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7" name="Ellipse 146">
            <a:extLst>
              <a:ext uri="{FF2B5EF4-FFF2-40B4-BE49-F238E27FC236}">
                <a16:creationId xmlns:a16="http://schemas.microsoft.com/office/drawing/2014/main" id="{9F9EC4A1-7CB3-8043-BEEC-7F9364BB6A6A}"/>
              </a:ext>
            </a:extLst>
          </p:cNvPr>
          <p:cNvSpPr/>
          <p:nvPr/>
        </p:nvSpPr>
        <p:spPr>
          <a:xfrm>
            <a:off x="1557627" y="912672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8" name="Ellipse 147">
            <a:extLst>
              <a:ext uri="{FF2B5EF4-FFF2-40B4-BE49-F238E27FC236}">
                <a16:creationId xmlns:a16="http://schemas.microsoft.com/office/drawing/2014/main" id="{0D9277A7-DE8D-964E-A7D4-7ADE3AD369A8}"/>
              </a:ext>
            </a:extLst>
          </p:cNvPr>
          <p:cNvSpPr/>
          <p:nvPr/>
        </p:nvSpPr>
        <p:spPr>
          <a:xfrm>
            <a:off x="363795" y="949997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9" name="Ellipse 148">
            <a:extLst>
              <a:ext uri="{FF2B5EF4-FFF2-40B4-BE49-F238E27FC236}">
                <a16:creationId xmlns:a16="http://schemas.microsoft.com/office/drawing/2014/main" id="{3F20D5F3-1B77-414A-83EE-E08A03C59EC6}"/>
              </a:ext>
            </a:extLst>
          </p:cNvPr>
          <p:cNvSpPr/>
          <p:nvPr/>
        </p:nvSpPr>
        <p:spPr>
          <a:xfrm>
            <a:off x="513117" y="949997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50" name="Ellipse 149">
            <a:extLst>
              <a:ext uri="{FF2B5EF4-FFF2-40B4-BE49-F238E27FC236}">
                <a16:creationId xmlns:a16="http://schemas.microsoft.com/office/drawing/2014/main" id="{8D9CAE16-7F23-D04D-B4AE-FBDA36D6B0B3}"/>
              </a:ext>
            </a:extLst>
          </p:cNvPr>
          <p:cNvSpPr/>
          <p:nvPr/>
        </p:nvSpPr>
        <p:spPr>
          <a:xfrm>
            <a:off x="662439" y="949997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51" name="Ellipse 150">
            <a:extLst>
              <a:ext uri="{FF2B5EF4-FFF2-40B4-BE49-F238E27FC236}">
                <a16:creationId xmlns:a16="http://schemas.microsoft.com/office/drawing/2014/main" id="{D87A52AB-CFF2-F944-A915-47245C1FD0E2}"/>
              </a:ext>
            </a:extLst>
          </p:cNvPr>
          <p:cNvSpPr/>
          <p:nvPr/>
        </p:nvSpPr>
        <p:spPr>
          <a:xfrm>
            <a:off x="813804" y="949997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52" name="Ellipse 151">
            <a:extLst>
              <a:ext uri="{FF2B5EF4-FFF2-40B4-BE49-F238E27FC236}">
                <a16:creationId xmlns:a16="http://schemas.microsoft.com/office/drawing/2014/main" id="{3DCBB68A-2A08-7D4A-91D7-8CB05AAC6474}"/>
              </a:ext>
            </a:extLst>
          </p:cNvPr>
          <p:cNvSpPr/>
          <p:nvPr/>
        </p:nvSpPr>
        <p:spPr>
          <a:xfrm>
            <a:off x="963126" y="949997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53" name="Ellipse 152">
            <a:extLst>
              <a:ext uri="{FF2B5EF4-FFF2-40B4-BE49-F238E27FC236}">
                <a16:creationId xmlns:a16="http://schemas.microsoft.com/office/drawing/2014/main" id="{98153270-1A21-174B-84E9-D7808C12203E}"/>
              </a:ext>
            </a:extLst>
          </p:cNvPr>
          <p:cNvSpPr/>
          <p:nvPr/>
        </p:nvSpPr>
        <p:spPr>
          <a:xfrm>
            <a:off x="1112448" y="949997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54" name="Ellipse 153">
            <a:extLst>
              <a:ext uri="{FF2B5EF4-FFF2-40B4-BE49-F238E27FC236}">
                <a16:creationId xmlns:a16="http://schemas.microsoft.com/office/drawing/2014/main" id="{EC8DA369-5DF2-FA44-A37E-BD61BFD2B67F}"/>
              </a:ext>
            </a:extLst>
          </p:cNvPr>
          <p:cNvSpPr/>
          <p:nvPr/>
        </p:nvSpPr>
        <p:spPr>
          <a:xfrm>
            <a:off x="1258983" y="949997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55" name="Ellipse 154">
            <a:extLst>
              <a:ext uri="{FF2B5EF4-FFF2-40B4-BE49-F238E27FC236}">
                <a16:creationId xmlns:a16="http://schemas.microsoft.com/office/drawing/2014/main" id="{06E6C715-1DDD-E54A-8ACA-AB46FC95FDFD}"/>
              </a:ext>
            </a:extLst>
          </p:cNvPr>
          <p:cNvSpPr/>
          <p:nvPr/>
        </p:nvSpPr>
        <p:spPr>
          <a:xfrm>
            <a:off x="1408305" y="949997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56" name="Ellipse 155">
            <a:extLst>
              <a:ext uri="{FF2B5EF4-FFF2-40B4-BE49-F238E27FC236}">
                <a16:creationId xmlns:a16="http://schemas.microsoft.com/office/drawing/2014/main" id="{8074BC39-A46E-FC44-BA7A-6B0127856ACD}"/>
              </a:ext>
            </a:extLst>
          </p:cNvPr>
          <p:cNvSpPr/>
          <p:nvPr/>
        </p:nvSpPr>
        <p:spPr>
          <a:xfrm>
            <a:off x="1557627" y="9499973"/>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57" name="Ellipse 156">
            <a:extLst>
              <a:ext uri="{FF2B5EF4-FFF2-40B4-BE49-F238E27FC236}">
                <a16:creationId xmlns:a16="http://schemas.microsoft.com/office/drawing/2014/main" id="{58F4CC2F-E235-024C-8F2B-7F2B2022946A}"/>
              </a:ext>
            </a:extLst>
          </p:cNvPr>
          <p:cNvSpPr/>
          <p:nvPr/>
        </p:nvSpPr>
        <p:spPr>
          <a:xfrm>
            <a:off x="363795" y="988061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58" name="Ellipse 157">
            <a:extLst>
              <a:ext uri="{FF2B5EF4-FFF2-40B4-BE49-F238E27FC236}">
                <a16:creationId xmlns:a16="http://schemas.microsoft.com/office/drawing/2014/main" id="{26D01D76-E784-1349-BAE4-9A88DB707FE4}"/>
              </a:ext>
            </a:extLst>
          </p:cNvPr>
          <p:cNvSpPr/>
          <p:nvPr/>
        </p:nvSpPr>
        <p:spPr>
          <a:xfrm>
            <a:off x="513117" y="988061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59" name="Ellipse 158">
            <a:extLst>
              <a:ext uri="{FF2B5EF4-FFF2-40B4-BE49-F238E27FC236}">
                <a16:creationId xmlns:a16="http://schemas.microsoft.com/office/drawing/2014/main" id="{DEC12416-7E5E-2541-8067-41E0AE6819D9}"/>
              </a:ext>
            </a:extLst>
          </p:cNvPr>
          <p:cNvSpPr/>
          <p:nvPr/>
        </p:nvSpPr>
        <p:spPr>
          <a:xfrm>
            <a:off x="662439" y="988061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60" name="Ellipse 159">
            <a:extLst>
              <a:ext uri="{FF2B5EF4-FFF2-40B4-BE49-F238E27FC236}">
                <a16:creationId xmlns:a16="http://schemas.microsoft.com/office/drawing/2014/main" id="{BC18ED98-180B-2242-8293-346E5FDB7FC1}"/>
              </a:ext>
            </a:extLst>
          </p:cNvPr>
          <p:cNvSpPr/>
          <p:nvPr/>
        </p:nvSpPr>
        <p:spPr>
          <a:xfrm>
            <a:off x="813804" y="988061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61" name="Ellipse 160">
            <a:extLst>
              <a:ext uri="{FF2B5EF4-FFF2-40B4-BE49-F238E27FC236}">
                <a16:creationId xmlns:a16="http://schemas.microsoft.com/office/drawing/2014/main" id="{72C442FB-5BF0-0045-8EA6-44EE654238E8}"/>
              </a:ext>
            </a:extLst>
          </p:cNvPr>
          <p:cNvSpPr/>
          <p:nvPr/>
        </p:nvSpPr>
        <p:spPr>
          <a:xfrm>
            <a:off x="963126" y="988061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62" name="Ellipse 161">
            <a:extLst>
              <a:ext uri="{FF2B5EF4-FFF2-40B4-BE49-F238E27FC236}">
                <a16:creationId xmlns:a16="http://schemas.microsoft.com/office/drawing/2014/main" id="{F27621BC-6DF8-8641-9405-AEEEC0AA191A}"/>
              </a:ext>
            </a:extLst>
          </p:cNvPr>
          <p:cNvSpPr/>
          <p:nvPr/>
        </p:nvSpPr>
        <p:spPr>
          <a:xfrm>
            <a:off x="1112448" y="988061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63" name="Ellipse 162">
            <a:extLst>
              <a:ext uri="{FF2B5EF4-FFF2-40B4-BE49-F238E27FC236}">
                <a16:creationId xmlns:a16="http://schemas.microsoft.com/office/drawing/2014/main" id="{6AFE4D36-5856-874C-A360-713A28F815A8}"/>
              </a:ext>
            </a:extLst>
          </p:cNvPr>
          <p:cNvSpPr/>
          <p:nvPr/>
        </p:nvSpPr>
        <p:spPr>
          <a:xfrm>
            <a:off x="1258983" y="988061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64" name="Ellipse 163">
            <a:extLst>
              <a:ext uri="{FF2B5EF4-FFF2-40B4-BE49-F238E27FC236}">
                <a16:creationId xmlns:a16="http://schemas.microsoft.com/office/drawing/2014/main" id="{7EBC4FC8-CAB3-9B4E-8724-567EFB0F8807}"/>
              </a:ext>
            </a:extLst>
          </p:cNvPr>
          <p:cNvSpPr/>
          <p:nvPr/>
        </p:nvSpPr>
        <p:spPr>
          <a:xfrm>
            <a:off x="1408305" y="9880619"/>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65" name="Ellipse 164">
            <a:extLst>
              <a:ext uri="{FF2B5EF4-FFF2-40B4-BE49-F238E27FC236}">
                <a16:creationId xmlns:a16="http://schemas.microsoft.com/office/drawing/2014/main" id="{C881C7D3-FCB3-1343-BF2D-851A9F3E69A3}"/>
              </a:ext>
            </a:extLst>
          </p:cNvPr>
          <p:cNvSpPr/>
          <p:nvPr/>
        </p:nvSpPr>
        <p:spPr>
          <a:xfrm>
            <a:off x="1557627" y="9880619"/>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66" name="Ellipse 165">
            <a:extLst>
              <a:ext uri="{FF2B5EF4-FFF2-40B4-BE49-F238E27FC236}">
                <a16:creationId xmlns:a16="http://schemas.microsoft.com/office/drawing/2014/main" id="{2259D1E3-E7BE-7B43-991E-464217D8BFB7}"/>
              </a:ext>
            </a:extLst>
          </p:cNvPr>
          <p:cNvSpPr/>
          <p:nvPr/>
        </p:nvSpPr>
        <p:spPr>
          <a:xfrm>
            <a:off x="363795" y="760153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67" name="Ellipse 166">
            <a:extLst>
              <a:ext uri="{FF2B5EF4-FFF2-40B4-BE49-F238E27FC236}">
                <a16:creationId xmlns:a16="http://schemas.microsoft.com/office/drawing/2014/main" id="{0C8B1EB2-66F4-DD4E-B0F4-5B1EB913787E}"/>
              </a:ext>
            </a:extLst>
          </p:cNvPr>
          <p:cNvSpPr/>
          <p:nvPr/>
        </p:nvSpPr>
        <p:spPr>
          <a:xfrm>
            <a:off x="513117" y="760153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68" name="Ellipse 167">
            <a:extLst>
              <a:ext uri="{FF2B5EF4-FFF2-40B4-BE49-F238E27FC236}">
                <a16:creationId xmlns:a16="http://schemas.microsoft.com/office/drawing/2014/main" id="{64767578-FEFF-9B49-A7DB-1788164D43EF}"/>
              </a:ext>
            </a:extLst>
          </p:cNvPr>
          <p:cNvSpPr/>
          <p:nvPr/>
        </p:nvSpPr>
        <p:spPr>
          <a:xfrm>
            <a:off x="662439" y="760153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69" name="Ellipse 168">
            <a:extLst>
              <a:ext uri="{FF2B5EF4-FFF2-40B4-BE49-F238E27FC236}">
                <a16:creationId xmlns:a16="http://schemas.microsoft.com/office/drawing/2014/main" id="{8C8C2232-6635-3940-8760-FE4F4A7A7AC7}"/>
              </a:ext>
            </a:extLst>
          </p:cNvPr>
          <p:cNvSpPr/>
          <p:nvPr/>
        </p:nvSpPr>
        <p:spPr>
          <a:xfrm>
            <a:off x="813804" y="760153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0" name="Ellipse 169">
            <a:extLst>
              <a:ext uri="{FF2B5EF4-FFF2-40B4-BE49-F238E27FC236}">
                <a16:creationId xmlns:a16="http://schemas.microsoft.com/office/drawing/2014/main" id="{82B9C911-FFC7-4F42-BA07-29952368BF06}"/>
              </a:ext>
            </a:extLst>
          </p:cNvPr>
          <p:cNvSpPr/>
          <p:nvPr/>
        </p:nvSpPr>
        <p:spPr>
          <a:xfrm>
            <a:off x="963126" y="760153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1" name="Ellipse 170">
            <a:extLst>
              <a:ext uri="{FF2B5EF4-FFF2-40B4-BE49-F238E27FC236}">
                <a16:creationId xmlns:a16="http://schemas.microsoft.com/office/drawing/2014/main" id="{39524450-13F5-2542-A1FB-F1DAA290606B}"/>
              </a:ext>
            </a:extLst>
          </p:cNvPr>
          <p:cNvSpPr/>
          <p:nvPr/>
        </p:nvSpPr>
        <p:spPr>
          <a:xfrm>
            <a:off x="1112448" y="760153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2" name="Ellipse 171">
            <a:extLst>
              <a:ext uri="{FF2B5EF4-FFF2-40B4-BE49-F238E27FC236}">
                <a16:creationId xmlns:a16="http://schemas.microsoft.com/office/drawing/2014/main" id="{77DE4643-7739-D242-8F7B-1C56E272A8D6}"/>
              </a:ext>
            </a:extLst>
          </p:cNvPr>
          <p:cNvSpPr/>
          <p:nvPr/>
        </p:nvSpPr>
        <p:spPr>
          <a:xfrm>
            <a:off x="1258983" y="760153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3" name="Ellipse 172">
            <a:extLst>
              <a:ext uri="{FF2B5EF4-FFF2-40B4-BE49-F238E27FC236}">
                <a16:creationId xmlns:a16="http://schemas.microsoft.com/office/drawing/2014/main" id="{04545672-25CD-7F43-BCC3-D8FA148C47F0}"/>
              </a:ext>
            </a:extLst>
          </p:cNvPr>
          <p:cNvSpPr/>
          <p:nvPr/>
        </p:nvSpPr>
        <p:spPr>
          <a:xfrm>
            <a:off x="1408305" y="760153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4" name="Ellipse 173">
            <a:extLst>
              <a:ext uri="{FF2B5EF4-FFF2-40B4-BE49-F238E27FC236}">
                <a16:creationId xmlns:a16="http://schemas.microsoft.com/office/drawing/2014/main" id="{041D6D9F-626A-1840-82AE-6315441EF2B2}"/>
              </a:ext>
            </a:extLst>
          </p:cNvPr>
          <p:cNvSpPr/>
          <p:nvPr/>
        </p:nvSpPr>
        <p:spPr>
          <a:xfrm>
            <a:off x="1557627" y="760153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5" name="Rectangle 174">
            <a:extLst>
              <a:ext uri="{FF2B5EF4-FFF2-40B4-BE49-F238E27FC236}">
                <a16:creationId xmlns:a16="http://schemas.microsoft.com/office/drawing/2014/main" id="{6000CC99-EFA8-694F-B49B-1B503FDA68AE}"/>
              </a:ext>
            </a:extLst>
          </p:cNvPr>
          <p:cNvSpPr/>
          <p:nvPr/>
        </p:nvSpPr>
        <p:spPr>
          <a:xfrm>
            <a:off x="2113133" y="6981457"/>
            <a:ext cx="1754401" cy="1397819"/>
          </a:xfrm>
          <a:prstGeom prst="rect">
            <a:avLst/>
          </a:prstGeom>
        </p:spPr>
        <p:txBody>
          <a:bodyPr wrap="square">
            <a:spAutoFit/>
          </a:bodyPr>
          <a:lstStyle/>
          <a:p>
            <a:r>
              <a:rPr lang="de-DE" b="1" dirty="0">
                <a:solidFill>
                  <a:schemeClr val="tx1">
                    <a:lumMod val="50000"/>
                    <a:lumOff val="50000"/>
                  </a:schemeClr>
                </a:solidFill>
                <a:cs typeface="Times New Roman" charset="0"/>
              </a:rPr>
              <a:t>Sprachen</a:t>
            </a:r>
            <a:endParaRPr lang="en-GB" b="1" dirty="0">
              <a:solidFill>
                <a:schemeClr val="tx1">
                  <a:lumMod val="50000"/>
                  <a:lumOff val="50000"/>
                </a:schemeClr>
              </a:solidFill>
              <a:cs typeface="Times New Roman" charset="0"/>
            </a:endParaRPr>
          </a:p>
          <a:p>
            <a:pPr>
              <a:spcBef>
                <a:spcPts val="700"/>
              </a:spcBef>
            </a:pPr>
            <a:r>
              <a:rPr lang="de-DE" sz="1000" dirty="0">
                <a:cs typeface="Times New Roman" charset="0"/>
              </a:rPr>
              <a:t>Englisch</a:t>
            </a:r>
            <a:endParaRPr lang="en-GB" sz="1000" dirty="0">
              <a:cs typeface="Times New Roman" charset="0"/>
            </a:endParaRPr>
          </a:p>
          <a:p>
            <a:pPr>
              <a:spcBef>
                <a:spcPts val="1800"/>
              </a:spcBef>
            </a:pPr>
            <a:r>
              <a:rPr lang="de-DE" sz="1000" dirty="0">
                <a:cs typeface="Times New Roman" charset="0"/>
              </a:rPr>
              <a:t>Deutsche</a:t>
            </a:r>
            <a:endParaRPr lang="en-GB" sz="1000" dirty="0">
              <a:cs typeface="Times New Roman" charset="0"/>
            </a:endParaRPr>
          </a:p>
          <a:p>
            <a:pPr>
              <a:spcBef>
                <a:spcPts val="1800"/>
              </a:spcBef>
            </a:pPr>
            <a:r>
              <a:rPr lang="de-DE" sz="1000" dirty="0">
                <a:cs typeface="Times New Roman" charset="0"/>
              </a:rPr>
              <a:t>Spanisch</a:t>
            </a:r>
            <a:endParaRPr lang="en-GB" sz="1000" dirty="0">
              <a:cs typeface="Times New Roman" charset="0"/>
            </a:endParaRPr>
          </a:p>
        </p:txBody>
      </p:sp>
      <p:sp>
        <p:nvSpPr>
          <p:cNvPr id="176" name="Ellipse 175">
            <a:extLst>
              <a:ext uri="{FF2B5EF4-FFF2-40B4-BE49-F238E27FC236}">
                <a16:creationId xmlns:a16="http://schemas.microsoft.com/office/drawing/2014/main" id="{B381F74C-ADE0-E342-BF74-A12058694992}"/>
              </a:ext>
            </a:extLst>
          </p:cNvPr>
          <p:cNvSpPr/>
          <p:nvPr/>
        </p:nvSpPr>
        <p:spPr>
          <a:xfrm>
            <a:off x="2188414" y="761181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7" name="Ellipse 176">
            <a:extLst>
              <a:ext uri="{FF2B5EF4-FFF2-40B4-BE49-F238E27FC236}">
                <a16:creationId xmlns:a16="http://schemas.microsoft.com/office/drawing/2014/main" id="{611BD7EC-C974-5C47-AEC9-AB55CD82C3AC}"/>
              </a:ext>
            </a:extLst>
          </p:cNvPr>
          <p:cNvSpPr/>
          <p:nvPr/>
        </p:nvSpPr>
        <p:spPr>
          <a:xfrm>
            <a:off x="2337736" y="761181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8" name="Ellipse 177">
            <a:extLst>
              <a:ext uri="{FF2B5EF4-FFF2-40B4-BE49-F238E27FC236}">
                <a16:creationId xmlns:a16="http://schemas.microsoft.com/office/drawing/2014/main" id="{B1FA421B-ED60-9D44-B3FC-6CECC4626C9B}"/>
              </a:ext>
            </a:extLst>
          </p:cNvPr>
          <p:cNvSpPr/>
          <p:nvPr/>
        </p:nvSpPr>
        <p:spPr>
          <a:xfrm>
            <a:off x="2487058" y="761181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9" name="Ellipse 178">
            <a:extLst>
              <a:ext uri="{FF2B5EF4-FFF2-40B4-BE49-F238E27FC236}">
                <a16:creationId xmlns:a16="http://schemas.microsoft.com/office/drawing/2014/main" id="{B9C4BDBB-78B7-0848-8CCC-50C53D5113DC}"/>
              </a:ext>
            </a:extLst>
          </p:cNvPr>
          <p:cNvSpPr/>
          <p:nvPr/>
        </p:nvSpPr>
        <p:spPr>
          <a:xfrm>
            <a:off x="2638423" y="761181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0" name="Ellipse 179">
            <a:extLst>
              <a:ext uri="{FF2B5EF4-FFF2-40B4-BE49-F238E27FC236}">
                <a16:creationId xmlns:a16="http://schemas.microsoft.com/office/drawing/2014/main" id="{FAF07366-94A7-8043-A7E2-E1986B53A4DB}"/>
              </a:ext>
            </a:extLst>
          </p:cNvPr>
          <p:cNvSpPr/>
          <p:nvPr/>
        </p:nvSpPr>
        <p:spPr>
          <a:xfrm>
            <a:off x="2787745" y="761181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1" name="Ellipse 180">
            <a:extLst>
              <a:ext uri="{FF2B5EF4-FFF2-40B4-BE49-F238E27FC236}">
                <a16:creationId xmlns:a16="http://schemas.microsoft.com/office/drawing/2014/main" id="{131CE33B-C663-ED42-BF89-8C14106050ED}"/>
              </a:ext>
            </a:extLst>
          </p:cNvPr>
          <p:cNvSpPr/>
          <p:nvPr/>
        </p:nvSpPr>
        <p:spPr>
          <a:xfrm>
            <a:off x="2937067" y="761181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2" name="Ellipse 181">
            <a:extLst>
              <a:ext uri="{FF2B5EF4-FFF2-40B4-BE49-F238E27FC236}">
                <a16:creationId xmlns:a16="http://schemas.microsoft.com/office/drawing/2014/main" id="{5285A73D-8593-C148-B504-B3333C6BFF20}"/>
              </a:ext>
            </a:extLst>
          </p:cNvPr>
          <p:cNvSpPr/>
          <p:nvPr/>
        </p:nvSpPr>
        <p:spPr>
          <a:xfrm>
            <a:off x="3083602" y="761181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3" name="Ellipse 182">
            <a:extLst>
              <a:ext uri="{FF2B5EF4-FFF2-40B4-BE49-F238E27FC236}">
                <a16:creationId xmlns:a16="http://schemas.microsoft.com/office/drawing/2014/main" id="{9F17DADB-C364-8F45-BFF2-B3AA02EE221D}"/>
              </a:ext>
            </a:extLst>
          </p:cNvPr>
          <p:cNvSpPr/>
          <p:nvPr/>
        </p:nvSpPr>
        <p:spPr>
          <a:xfrm>
            <a:off x="3232924" y="761181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4" name="Ellipse 183">
            <a:extLst>
              <a:ext uri="{FF2B5EF4-FFF2-40B4-BE49-F238E27FC236}">
                <a16:creationId xmlns:a16="http://schemas.microsoft.com/office/drawing/2014/main" id="{2E1ACCCB-4FB4-2C45-87CC-5656FA8B437F}"/>
              </a:ext>
            </a:extLst>
          </p:cNvPr>
          <p:cNvSpPr/>
          <p:nvPr/>
        </p:nvSpPr>
        <p:spPr>
          <a:xfrm>
            <a:off x="3382246" y="7611811"/>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5" name="Ellipse 184">
            <a:extLst>
              <a:ext uri="{FF2B5EF4-FFF2-40B4-BE49-F238E27FC236}">
                <a16:creationId xmlns:a16="http://schemas.microsoft.com/office/drawing/2014/main" id="{6AEBC33D-D6C1-F74C-A993-8EFD44BF5FFA}"/>
              </a:ext>
            </a:extLst>
          </p:cNvPr>
          <p:cNvSpPr/>
          <p:nvPr/>
        </p:nvSpPr>
        <p:spPr>
          <a:xfrm>
            <a:off x="2188414" y="798290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6" name="Ellipse 185">
            <a:extLst>
              <a:ext uri="{FF2B5EF4-FFF2-40B4-BE49-F238E27FC236}">
                <a16:creationId xmlns:a16="http://schemas.microsoft.com/office/drawing/2014/main" id="{C4E58272-F821-C241-AF92-464A44A7E26F}"/>
              </a:ext>
            </a:extLst>
          </p:cNvPr>
          <p:cNvSpPr/>
          <p:nvPr/>
        </p:nvSpPr>
        <p:spPr>
          <a:xfrm>
            <a:off x="2337736" y="798290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7" name="Ellipse 186">
            <a:extLst>
              <a:ext uri="{FF2B5EF4-FFF2-40B4-BE49-F238E27FC236}">
                <a16:creationId xmlns:a16="http://schemas.microsoft.com/office/drawing/2014/main" id="{6F3FAB54-2723-7A40-BC9C-41C70803C4D3}"/>
              </a:ext>
            </a:extLst>
          </p:cNvPr>
          <p:cNvSpPr/>
          <p:nvPr/>
        </p:nvSpPr>
        <p:spPr>
          <a:xfrm>
            <a:off x="2487058" y="798290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8" name="Ellipse 187">
            <a:extLst>
              <a:ext uri="{FF2B5EF4-FFF2-40B4-BE49-F238E27FC236}">
                <a16:creationId xmlns:a16="http://schemas.microsoft.com/office/drawing/2014/main" id="{747E9865-C9A9-F644-A23B-20F02F89A911}"/>
              </a:ext>
            </a:extLst>
          </p:cNvPr>
          <p:cNvSpPr/>
          <p:nvPr/>
        </p:nvSpPr>
        <p:spPr>
          <a:xfrm>
            <a:off x="2638423" y="798290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9" name="Ellipse 188">
            <a:extLst>
              <a:ext uri="{FF2B5EF4-FFF2-40B4-BE49-F238E27FC236}">
                <a16:creationId xmlns:a16="http://schemas.microsoft.com/office/drawing/2014/main" id="{67BBBB28-B0C5-F14A-9997-A8843D00C1FA}"/>
              </a:ext>
            </a:extLst>
          </p:cNvPr>
          <p:cNvSpPr/>
          <p:nvPr/>
        </p:nvSpPr>
        <p:spPr>
          <a:xfrm>
            <a:off x="2787745" y="798290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0" name="Ellipse 189">
            <a:extLst>
              <a:ext uri="{FF2B5EF4-FFF2-40B4-BE49-F238E27FC236}">
                <a16:creationId xmlns:a16="http://schemas.microsoft.com/office/drawing/2014/main" id="{24B60C4D-1164-A045-B776-C35AE2611986}"/>
              </a:ext>
            </a:extLst>
          </p:cNvPr>
          <p:cNvSpPr/>
          <p:nvPr/>
        </p:nvSpPr>
        <p:spPr>
          <a:xfrm>
            <a:off x="2937067" y="798290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1" name="Ellipse 190">
            <a:extLst>
              <a:ext uri="{FF2B5EF4-FFF2-40B4-BE49-F238E27FC236}">
                <a16:creationId xmlns:a16="http://schemas.microsoft.com/office/drawing/2014/main" id="{70D936FD-BAB5-3A43-A899-E85EDBE82688}"/>
              </a:ext>
            </a:extLst>
          </p:cNvPr>
          <p:cNvSpPr/>
          <p:nvPr/>
        </p:nvSpPr>
        <p:spPr>
          <a:xfrm>
            <a:off x="3083602" y="798290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2" name="Ellipse 191">
            <a:extLst>
              <a:ext uri="{FF2B5EF4-FFF2-40B4-BE49-F238E27FC236}">
                <a16:creationId xmlns:a16="http://schemas.microsoft.com/office/drawing/2014/main" id="{D969BC5B-A19A-114B-BF22-0DEE98AEEB65}"/>
              </a:ext>
            </a:extLst>
          </p:cNvPr>
          <p:cNvSpPr/>
          <p:nvPr/>
        </p:nvSpPr>
        <p:spPr>
          <a:xfrm>
            <a:off x="3232924" y="7982908"/>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3" name="Ellipse 192">
            <a:extLst>
              <a:ext uri="{FF2B5EF4-FFF2-40B4-BE49-F238E27FC236}">
                <a16:creationId xmlns:a16="http://schemas.microsoft.com/office/drawing/2014/main" id="{4873B2AB-9DCC-9645-96FF-93C22B4C52A4}"/>
              </a:ext>
            </a:extLst>
          </p:cNvPr>
          <p:cNvSpPr/>
          <p:nvPr/>
        </p:nvSpPr>
        <p:spPr>
          <a:xfrm>
            <a:off x="3382246" y="7982908"/>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4" name="Ellipse 193">
            <a:extLst>
              <a:ext uri="{FF2B5EF4-FFF2-40B4-BE49-F238E27FC236}">
                <a16:creationId xmlns:a16="http://schemas.microsoft.com/office/drawing/2014/main" id="{6CBDF8DC-1200-D346-85C0-B02D177833A8}"/>
              </a:ext>
            </a:extLst>
          </p:cNvPr>
          <p:cNvSpPr/>
          <p:nvPr/>
        </p:nvSpPr>
        <p:spPr>
          <a:xfrm>
            <a:off x="2188414" y="836314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5" name="Ellipse 194">
            <a:extLst>
              <a:ext uri="{FF2B5EF4-FFF2-40B4-BE49-F238E27FC236}">
                <a16:creationId xmlns:a16="http://schemas.microsoft.com/office/drawing/2014/main" id="{1429865B-2E73-4B41-806A-0F81E60045B6}"/>
              </a:ext>
            </a:extLst>
          </p:cNvPr>
          <p:cNvSpPr/>
          <p:nvPr/>
        </p:nvSpPr>
        <p:spPr>
          <a:xfrm>
            <a:off x="2337736" y="836314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6" name="Ellipse 195">
            <a:extLst>
              <a:ext uri="{FF2B5EF4-FFF2-40B4-BE49-F238E27FC236}">
                <a16:creationId xmlns:a16="http://schemas.microsoft.com/office/drawing/2014/main" id="{90B04D4A-0B1B-144F-9B4D-009D2D74561F}"/>
              </a:ext>
            </a:extLst>
          </p:cNvPr>
          <p:cNvSpPr/>
          <p:nvPr/>
        </p:nvSpPr>
        <p:spPr>
          <a:xfrm>
            <a:off x="2487058" y="836314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7" name="Ellipse 196">
            <a:extLst>
              <a:ext uri="{FF2B5EF4-FFF2-40B4-BE49-F238E27FC236}">
                <a16:creationId xmlns:a16="http://schemas.microsoft.com/office/drawing/2014/main" id="{BE42E121-9CC0-9D4C-B482-F18C71D4FA43}"/>
              </a:ext>
            </a:extLst>
          </p:cNvPr>
          <p:cNvSpPr/>
          <p:nvPr/>
        </p:nvSpPr>
        <p:spPr>
          <a:xfrm>
            <a:off x="2638423" y="836314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8" name="Ellipse 197">
            <a:extLst>
              <a:ext uri="{FF2B5EF4-FFF2-40B4-BE49-F238E27FC236}">
                <a16:creationId xmlns:a16="http://schemas.microsoft.com/office/drawing/2014/main" id="{060C9C2A-959C-2341-A5F6-8F8361C7AEAA}"/>
              </a:ext>
            </a:extLst>
          </p:cNvPr>
          <p:cNvSpPr/>
          <p:nvPr/>
        </p:nvSpPr>
        <p:spPr>
          <a:xfrm>
            <a:off x="2787745" y="836314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9" name="Ellipse 198">
            <a:extLst>
              <a:ext uri="{FF2B5EF4-FFF2-40B4-BE49-F238E27FC236}">
                <a16:creationId xmlns:a16="http://schemas.microsoft.com/office/drawing/2014/main" id="{CDE6D7E6-176F-8540-8C7E-7E3BF2F1B3B4}"/>
              </a:ext>
            </a:extLst>
          </p:cNvPr>
          <p:cNvSpPr/>
          <p:nvPr/>
        </p:nvSpPr>
        <p:spPr>
          <a:xfrm>
            <a:off x="2937067" y="836314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0" name="Ellipse 199">
            <a:extLst>
              <a:ext uri="{FF2B5EF4-FFF2-40B4-BE49-F238E27FC236}">
                <a16:creationId xmlns:a16="http://schemas.microsoft.com/office/drawing/2014/main" id="{E5E7312A-16DA-2548-9310-17103D65A0F5}"/>
              </a:ext>
            </a:extLst>
          </p:cNvPr>
          <p:cNvSpPr/>
          <p:nvPr/>
        </p:nvSpPr>
        <p:spPr>
          <a:xfrm>
            <a:off x="3083602" y="836314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1" name="Ellipse 200">
            <a:extLst>
              <a:ext uri="{FF2B5EF4-FFF2-40B4-BE49-F238E27FC236}">
                <a16:creationId xmlns:a16="http://schemas.microsoft.com/office/drawing/2014/main" id="{D1A0009A-6770-F246-AE2F-4460F7A365D9}"/>
              </a:ext>
            </a:extLst>
          </p:cNvPr>
          <p:cNvSpPr/>
          <p:nvPr/>
        </p:nvSpPr>
        <p:spPr>
          <a:xfrm>
            <a:off x="3232924" y="836314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2" name="Ellipse 201">
            <a:extLst>
              <a:ext uri="{FF2B5EF4-FFF2-40B4-BE49-F238E27FC236}">
                <a16:creationId xmlns:a16="http://schemas.microsoft.com/office/drawing/2014/main" id="{FF5668DE-76B7-BD4C-A11C-D5BB1C7BDA05}"/>
              </a:ext>
            </a:extLst>
          </p:cNvPr>
          <p:cNvSpPr/>
          <p:nvPr/>
        </p:nvSpPr>
        <p:spPr>
          <a:xfrm>
            <a:off x="3382246" y="8363149"/>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6" name="Rectangle 5">
            <a:extLst>
              <a:ext uri="{FF2B5EF4-FFF2-40B4-BE49-F238E27FC236}">
                <a16:creationId xmlns:a16="http://schemas.microsoft.com/office/drawing/2014/main" id="{93F7EA51-8F5B-924F-9CE2-4A0561DCE785}"/>
              </a:ext>
            </a:extLst>
          </p:cNvPr>
          <p:cNvSpPr/>
          <p:nvPr/>
        </p:nvSpPr>
        <p:spPr>
          <a:xfrm>
            <a:off x="3907367" y="8932064"/>
            <a:ext cx="2267267" cy="134495"/>
          </a:xfrm>
          <a:prstGeom prst="rect">
            <a:avLst/>
          </a:prstGeom>
          <a:solidFill>
            <a:schemeClr val="bg2"/>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06" name="Rectangle 205">
            <a:extLst>
              <a:ext uri="{FF2B5EF4-FFF2-40B4-BE49-F238E27FC236}">
                <a16:creationId xmlns:a16="http://schemas.microsoft.com/office/drawing/2014/main" id="{A0D0DA53-7DFD-414E-9C26-0A992395A00D}"/>
              </a:ext>
            </a:extLst>
          </p:cNvPr>
          <p:cNvSpPr/>
          <p:nvPr/>
        </p:nvSpPr>
        <p:spPr>
          <a:xfrm>
            <a:off x="3885042" y="9272753"/>
            <a:ext cx="2267267" cy="134495"/>
          </a:xfrm>
          <a:prstGeom prst="rect">
            <a:avLst/>
          </a:prstGeom>
          <a:solidFill>
            <a:schemeClr val="bg2"/>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07" name="Rectangle 206">
            <a:extLst>
              <a:ext uri="{FF2B5EF4-FFF2-40B4-BE49-F238E27FC236}">
                <a16:creationId xmlns:a16="http://schemas.microsoft.com/office/drawing/2014/main" id="{DF8C0D7C-1BDB-F840-AC4D-BB355D48934C}"/>
              </a:ext>
            </a:extLst>
          </p:cNvPr>
          <p:cNvSpPr/>
          <p:nvPr/>
        </p:nvSpPr>
        <p:spPr>
          <a:xfrm>
            <a:off x="3885042" y="9613442"/>
            <a:ext cx="2267267" cy="134495"/>
          </a:xfrm>
          <a:prstGeom prst="rect">
            <a:avLst/>
          </a:prstGeom>
          <a:solidFill>
            <a:schemeClr val="bg2"/>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08" name="Rectangle 207">
            <a:extLst>
              <a:ext uri="{FF2B5EF4-FFF2-40B4-BE49-F238E27FC236}">
                <a16:creationId xmlns:a16="http://schemas.microsoft.com/office/drawing/2014/main" id="{A5076BA4-CC3A-F240-BE09-AB42E7BA03E7}"/>
              </a:ext>
            </a:extLst>
          </p:cNvPr>
          <p:cNvSpPr/>
          <p:nvPr/>
        </p:nvSpPr>
        <p:spPr>
          <a:xfrm>
            <a:off x="3900657" y="9950661"/>
            <a:ext cx="2267267" cy="134495"/>
          </a:xfrm>
          <a:prstGeom prst="rect">
            <a:avLst/>
          </a:prstGeom>
          <a:solidFill>
            <a:schemeClr val="bg2"/>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val="2451769846"/>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67</TotalTime>
  <Words>417</Words>
  <Application>Microsoft Macintosh PowerPoint</Application>
  <PresentationFormat>Personnalisé</PresentationFormat>
  <Paragraphs>46</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39</cp:revision>
  <dcterms:created xsi:type="dcterms:W3CDTF">2015-06-26T06:14:36Z</dcterms:created>
  <dcterms:modified xsi:type="dcterms:W3CDTF">2020-08-21T10:09:53Z</dcterms:modified>
</cp:coreProperties>
</file>