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A8D7D"/>
    <a:srgbClr val="3593C6"/>
    <a:srgbClr val="05285F"/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7A0B46-3DD0-E747-A805-26C453FF027A}" v="32" dt="2020-08-24T21:32:04.9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/>
    <p:restoredTop sz="96352"/>
  </p:normalViewPr>
  <p:slideViewPr>
    <p:cSldViewPr snapToGrid="0" snapToObjects="1">
      <p:cViewPr varScale="1">
        <p:scale>
          <a:sx n="99" d="100"/>
          <a:sy n="99" d="100"/>
        </p:scale>
        <p:origin x="1664" y="19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4C7A0B46-3DD0-E747-A805-26C453FF027A}"/>
    <pc:docChg chg="undo custSel modSld">
      <pc:chgData name="Axel Maille" userId="065ad68c099279a8" providerId="LiveId" clId="{4C7A0B46-3DD0-E747-A805-26C453FF027A}" dt="2020-08-24T21:32:07.493" v="107" actId="108"/>
      <pc:docMkLst>
        <pc:docMk/>
      </pc:docMkLst>
      <pc:sldChg chg="modSp mod">
        <pc:chgData name="Axel Maille" userId="065ad68c099279a8" providerId="LiveId" clId="{4C7A0B46-3DD0-E747-A805-26C453FF027A}" dt="2020-08-24T21:32:07.493" v="107" actId="108"/>
        <pc:sldMkLst>
          <pc:docMk/>
          <pc:sldMk cId="2451769846" sldId="256"/>
        </pc:sldMkLst>
        <pc:spChg chg="mod">
          <ac:chgData name="Axel Maille" userId="065ad68c099279a8" providerId="LiveId" clId="{4C7A0B46-3DD0-E747-A805-26C453FF027A}" dt="2020-08-21T10:11:53.271" v="17" actId="20577"/>
          <ac:spMkLst>
            <pc:docMk/>
            <pc:sldMk cId="2451769846" sldId="256"/>
            <ac:spMk id="140" creationId="{4CA18796-DEFC-1B41-9EFA-7C9E18662F8F}"/>
          </ac:spMkLst>
        </pc:spChg>
        <pc:spChg chg="mod">
          <ac:chgData name="Axel Maille" userId="065ad68c099279a8" providerId="LiveId" clId="{4C7A0B46-3DD0-E747-A805-26C453FF027A}" dt="2020-08-21T10:12:14.574" v="42" actId="20577"/>
          <ac:spMkLst>
            <pc:docMk/>
            <pc:sldMk cId="2451769846" sldId="256"/>
            <ac:spMk id="142" creationId="{2EAED1D4-9D60-3C4E-86BC-AC84E322D7F7}"/>
          </ac:spMkLst>
        </pc:spChg>
        <pc:spChg chg="mod">
          <ac:chgData name="Axel Maille" userId="065ad68c099279a8" providerId="LiveId" clId="{4C7A0B46-3DD0-E747-A805-26C453FF027A}" dt="2020-08-21T10:14:12.482" v="44" actId="108"/>
          <ac:spMkLst>
            <pc:docMk/>
            <pc:sldMk cId="2451769846" sldId="256"/>
            <ac:spMk id="143" creationId="{F2FC8FFC-F8A6-B342-85E9-A3889BB70C49}"/>
          </ac:spMkLst>
        </pc:spChg>
        <pc:spChg chg="mod">
          <ac:chgData name="Axel Maille" userId="065ad68c099279a8" providerId="LiveId" clId="{4C7A0B46-3DD0-E747-A805-26C453FF027A}" dt="2020-08-21T10:12:07.322" v="34" actId="20577"/>
          <ac:spMkLst>
            <pc:docMk/>
            <pc:sldMk cId="2451769846" sldId="256"/>
            <ac:spMk id="154" creationId="{BB0B845A-6F10-1B41-9067-057CBBC20144}"/>
          </ac:spMkLst>
        </pc:spChg>
        <pc:spChg chg="mod">
          <ac:chgData name="Axel Maille" userId="065ad68c099279a8" providerId="LiveId" clId="{4C7A0B46-3DD0-E747-A805-26C453FF027A}" dt="2020-08-21T10:14:27.303" v="46" actId="108"/>
          <ac:spMkLst>
            <pc:docMk/>
            <pc:sldMk cId="2451769846" sldId="256"/>
            <ac:spMk id="155" creationId="{180DB868-B45A-AD4B-8AC1-661E2E2F0580}"/>
          </ac:spMkLst>
        </pc:spChg>
        <pc:spChg chg="mod">
          <ac:chgData name="Axel Maille" userId="065ad68c099279a8" providerId="LiveId" clId="{4C7A0B46-3DD0-E747-A805-26C453FF027A}" dt="2020-08-21T10:14:54.921" v="48" actId="108"/>
          <ac:spMkLst>
            <pc:docMk/>
            <pc:sldMk cId="2451769846" sldId="256"/>
            <ac:spMk id="159" creationId="{DF35CC36-7242-A544-8CD6-930F5FDD9AD7}"/>
          </ac:spMkLst>
        </pc:spChg>
        <pc:spChg chg="mod">
          <ac:chgData name="Axel Maille" userId="065ad68c099279a8" providerId="LiveId" clId="{4C7A0B46-3DD0-E747-A805-26C453FF027A}" dt="2020-08-21T10:15:53.663" v="51" actId="255"/>
          <ac:spMkLst>
            <pc:docMk/>
            <pc:sldMk cId="2451769846" sldId="256"/>
            <ac:spMk id="160" creationId="{A6484A7C-62CC-D64B-96C0-2437E35CCFF1}"/>
          </ac:spMkLst>
        </pc:spChg>
        <pc:spChg chg="mod">
          <ac:chgData name="Axel Maille" userId="065ad68c099279a8" providerId="LiveId" clId="{4C7A0B46-3DD0-E747-A805-26C453FF027A}" dt="2020-08-21T10:16:13.515" v="55" actId="108"/>
          <ac:spMkLst>
            <pc:docMk/>
            <pc:sldMk cId="2451769846" sldId="256"/>
            <ac:spMk id="161" creationId="{DE303668-1DD9-674B-90B8-EE4AAF082314}"/>
          </ac:spMkLst>
        </pc:spChg>
        <pc:spChg chg="mod">
          <ac:chgData name="Axel Maille" userId="065ad68c099279a8" providerId="LiveId" clId="{4C7A0B46-3DD0-E747-A805-26C453FF027A}" dt="2020-08-24T21:31:04.268" v="95" actId="20577"/>
          <ac:spMkLst>
            <pc:docMk/>
            <pc:sldMk cId="2451769846" sldId="256"/>
            <ac:spMk id="164" creationId="{857DA156-9619-7445-B6B0-FF9256D6A613}"/>
          </ac:spMkLst>
        </pc:spChg>
        <pc:graphicFrameChg chg="mod modGraphic">
          <ac:chgData name="Axel Maille" userId="065ad68c099279a8" providerId="LiveId" clId="{4C7A0B46-3DD0-E747-A805-26C453FF027A}" dt="2020-08-21T10:17:27.128" v="83" actId="108"/>
          <ac:graphicFrameMkLst>
            <pc:docMk/>
            <pc:sldMk cId="2451769846" sldId="256"/>
            <ac:graphicFrameMk id="144" creationId="{B1C2C427-D95B-AD42-8AB2-3DD137D3CAE1}"/>
          </ac:graphicFrameMkLst>
        </pc:graphicFrameChg>
        <pc:graphicFrameChg chg="mod modGraphic">
          <ac:chgData name="Axel Maille" userId="065ad68c099279a8" providerId="LiveId" clId="{4C7A0B46-3DD0-E747-A805-26C453FF027A}" dt="2020-08-21T10:17:58.473" v="89" actId="20577"/>
          <ac:graphicFrameMkLst>
            <pc:docMk/>
            <pc:sldMk cId="2451769846" sldId="256"/>
            <ac:graphicFrameMk id="148" creationId="{15E78423-1642-604A-A712-E0E487629485}"/>
          </ac:graphicFrameMkLst>
        </pc:graphicFrameChg>
        <pc:graphicFrameChg chg="mod modGraphic">
          <ac:chgData name="Axel Maille" userId="065ad68c099279a8" providerId="LiveId" clId="{4C7A0B46-3DD0-E747-A805-26C453FF027A}" dt="2020-08-24T21:32:07.493" v="107" actId="108"/>
          <ac:graphicFrameMkLst>
            <pc:docMk/>
            <pc:sldMk cId="2451769846" sldId="256"/>
            <ac:graphicFrameMk id="163" creationId="{58FF5E5E-34BC-014E-88D0-4EACBA780764}"/>
          </ac:graphicFrameMkLst>
        </pc:graphicFrameChg>
        <pc:graphicFrameChg chg="mod modGraphic">
          <ac:chgData name="Axel Maille" userId="065ad68c099279a8" providerId="LiveId" clId="{4C7A0B46-3DD0-E747-A805-26C453FF027A}" dt="2020-08-24T21:31:44.451" v="102" actId="20577"/>
          <ac:graphicFrameMkLst>
            <pc:docMk/>
            <pc:sldMk cId="2451769846" sldId="256"/>
            <ac:graphicFrameMk id="165" creationId="{6C9871F8-F032-D14A-958A-25CD5C72BEB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E24922-FD82-C54C-AE3D-13714C13CA5A}"/>
              </a:ext>
            </a:extLst>
          </p:cNvPr>
          <p:cNvSpPr/>
          <p:nvPr/>
        </p:nvSpPr>
        <p:spPr>
          <a:xfrm>
            <a:off x="0" y="7549559"/>
            <a:ext cx="7562850" cy="3139079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16D4F62-2FFD-FE41-ABA7-C873E31BD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62850" cy="754955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6135D10-681F-DE44-AE81-E392C301E121}"/>
              </a:ext>
            </a:extLst>
          </p:cNvPr>
          <p:cNvSpPr/>
          <p:nvPr/>
        </p:nvSpPr>
        <p:spPr>
          <a:xfrm>
            <a:off x="377072" y="367645"/>
            <a:ext cx="6834433" cy="98698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89E73E3C-B465-1141-92DA-F6A3C245289D}"/>
              </a:ext>
            </a:extLst>
          </p:cNvPr>
          <p:cNvSpPr/>
          <p:nvPr/>
        </p:nvSpPr>
        <p:spPr>
          <a:xfrm>
            <a:off x="541693" y="4672877"/>
            <a:ext cx="4129549" cy="337364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1A9532E1-B3DE-A247-A7F3-A5F7E2BE835B}"/>
              </a:ext>
            </a:extLst>
          </p:cNvPr>
          <p:cNvSpPr/>
          <p:nvPr/>
        </p:nvSpPr>
        <p:spPr>
          <a:xfrm>
            <a:off x="541693" y="2425897"/>
            <a:ext cx="4129549" cy="337364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TextBox 45">
            <a:extLst>
              <a:ext uri="{FF2B5EF4-FFF2-40B4-BE49-F238E27FC236}">
                <a16:creationId xmlns:a16="http://schemas.microsoft.com/office/drawing/2014/main" id="{4CA18796-DEFC-1B41-9EFA-7C9E18662F8F}"/>
              </a:ext>
            </a:extLst>
          </p:cNvPr>
          <p:cNvSpPr txBox="1"/>
          <p:nvPr/>
        </p:nvSpPr>
        <p:spPr>
          <a:xfrm>
            <a:off x="419235" y="551881"/>
            <a:ext cx="46452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dirty="0">
                <a:solidFill>
                  <a:srgbClr val="9A8D7D"/>
                </a:solidFill>
                <a:latin typeface="Avenir Light" charset="0"/>
                <a:ea typeface="Avenir Light" charset="0"/>
                <a:cs typeface="Avenir Light" charset="0"/>
              </a:rPr>
              <a:t>MARVINE  </a:t>
            </a:r>
            <a:r>
              <a:rPr lang="en-US" sz="4200" dirty="0">
                <a:solidFill>
                  <a:srgbClr val="92D050"/>
                </a:solidFill>
                <a:latin typeface="Avenir Light" charset="0"/>
                <a:ea typeface="Avenir Light" charset="0"/>
                <a:cs typeface="Avenir Light" charset="0"/>
              </a:rPr>
              <a:t> </a:t>
            </a:r>
            <a:r>
              <a:rPr lang="en-US" sz="4200" dirty="0">
                <a:latin typeface="Avenir Light" charset="0"/>
                <a:ea typeface="Avenir Light" charset="0"/>
                <a:cs typeface="Avenir Light" charset="0"/>
              </a:rPr>
              <a:t>KLAUS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F74E5280-4AB5-124F-A5FB-9596B66AF629}"/>
              </a:ext>
            </a:extLst>
          </p:cNvPr>
          <p:cNvSpPr/>
          <p:nvPr/>
        </p:nvSpPr>
        <p:spPr>
          <a:xfrm>
            <a:off x="3249434" y="1250243"/>
            <a:ext cx="1421808" cy="2596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2" name="TextBox 49">
            <a:extLst>
              <a:ext uri="{FF2B5EF4-FFF2-40B4-BE49-F238E27FC236}">
                <a16:creationId xmlns:a16="http://schemas.microsoft.com/office/drawing/2014/main" id="{2EAED1D4-9D60-3C4E-86BC-AC84E322D7F7}"/>
              </a:ext>
            </a:extLst>
          </p:cNvPr>
          <p:cNvSpPr txBox="1"/>
          <p:nvPr/>
        </p:nvSpPr>
        <p:spPr>
          <a:xfrm>
            <a:off x="3147241" y="1618075"/>
            <a:ext cx="1592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90625" algn="l"/>
              </a:tabLst>
            </a:pPr>
            <a:r>
              <a:rPr lang="en-US" sz="1200" dirty="0">
                <a:latin typeface="Avenir Light" charset="0"/>
                <a:ea typeface="Avenir Light" charset="0"/>
                <a:cs typeface="Avenir Light" charset="0"/>
              </a:rPr>
              <a:t>123 456 789</a:t>
            </a:r>
          </a:p>
          <a:p>
            <a:pPr>
              <a:tabLst>
                <a:tab pos="1190625" algn="l"/>
              </a:tabLst>
            </a:pPr>
            <a:r>
              <a:rPr lang="en-US" sz="1200" dirty="0" err="1">
                <a:latin typeface="Avenir Light" charset="0"/>
                <a:ea typeface="Avenir Light" charset="0"/>
                <a:cs typeface="Avenir Light" charset="0"/>
              </a:rPr>
              <a:t>email@email.com</a:t>
            </a:r>
            <a:endParaRPr lang="en-US" sz="1200" dirty="0">
              <a:latin typeface="Avenir Light" charset="0"/>
              <a:ea typeface="Avenir Light" charset="0"/>
              <a:cs typeface="Avenir Light" charset="0"/>
            </a:endParaRPr>
          </a:p>
          <a:p>
            <a:pPr>
              <a:tabLst>
                <a:tab pos="1190625" algn="l"/>
              </a:tabLst>
            </a:pPr>
            <a:r>
              <a:rPr lang="en-US" sz="1200" dirty="0">
                <a:latin typeface="Avenir Light" charset="0"/>
                <a:ea typeface="Avenir Light" charset="0"/>
                <a:cs typeface="Avenir Light" charset="0"/>
              </a:rPr>
              <a:t>Berlin, DE</a:t>
            </a:r>
          </a:p>
        </p:txBody>
      </p:sp>
      <p:sp>
        <p:nvSpPr>
          <p:cNvPr id="143" name="TextBox 50">
            <a:extLst>
              <a:ext uri="{FF2B5EF4-FFF2-40B4-BE49-F238E27FC236}">
                <a16:creationId xmlns:a16="http://schemas.microsoft.com/office/drawing/2014/main" id="{F2FC8FFC-F8A6-B342-85E9-A3889BB70C49}"/>
              </a:ext>
            </a:extLst>
          </p:cNvPr>
          <p:cNvSpPr txBox="1"/>
          <p:nvPr/>
        </p:nvSpPr>
        <p:spPr>
          <a:xfrm>
            <a:off x="694540" y="2450474"/>
            <a:ext cx="14891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chemeClr val="bg1"/>
                </a:solidFill>
                <a:latin typeface="Avenir Light" charset="0"/>
              </a:rPr>
              <a:t>AUSBILDUNG</a:t>
            </a:r>
            <a:endParaRPr lang="en-US" sz="1600" b="1" dirty="0">
              <a:solidFill>
                <a:schemeClr val="bg1"/>
              </a:solidFill>
              <a:latin typeface="Avenir Light" charset="0"/>
            </a:endParaRPr>
          </a:p>
        </p:txBody>
      </p:sp>
      <p:graphicFrame>
        <p:nvGraphicFramePr>
          <p:cNvPr id="144" name="Tableau 13">
            <a:extLst>
              <a:ext uri="{FF2B5EF4-FFF2-40B4-BE49-F238E27FC236}">
                <a16:creationId xmlns:a16="http://schemas.microsoft.com/office/drawing/2014/main" id="{B1C2C427-D95B-AD42-8AB2-3DD137D3C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104284"/>
              </p:ext>
            </p:extLst>
          </p:nvPr>
        </p:nvGraphicFramePr>
        <p:xfrm>
          <a:off x="489674" y="2964966"/>
          <a:ext cx="4181568" cy="14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81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de-DE" sz="1400" b="1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UNIVERSITÄT</a:t>
                      </a: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 - </a:t>
                      </a:r>
                      <a:r>
                        <a:rPr lang="de-DE" sz="1400" b="1" i="0" kern="1200" baseline="0" dirty="0">
                          <a:solidFill>
                            <a:schemeClr val="tx1"/>
                          </a:solidFill>
                          <a:latin typeface="Avenir Light" charset="0"/>
                          <a:ea typeface="+mn-ea"/>
                          <a:cs typeface="+mn-cs"/>
                        </a:rPr>
                        <a:t>STADT</a:t>
                      </a:r>
                      <a:endParaRPr lang="fr-FR" sz="1400" b="1" i="0" kern="1200" baseline="0" dirty="0">
                        <a:solidFill>
                          <a:schemeClr val="tx1"/>
                        </a:solidFill>
                        <a:latin typeface="Avenir Light" charset="0"/>
                        <a:ea typeface="+mn-ea"/>
                        <a:cs typeface="+mn-cs"/>
                      </a:endParaRPr>
                    </a:p>
                    <a:p>
                      <a:r>
                        <a:rPr lang="de-DE" sz="1100" dirty="0"/>
                        <a:t>Titel des Abschlusses</a:t>
                      </a:r>
                    </a:p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Berlin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de-DE" sz="1400" b="1" i="0" kern="1200" baseline="0" dirty="0">
                          <a:solidFill>
                            <a:schemeClr val="tx1"/>
                          </a:solidFill>
                          <a:latin typeface="Avenir Light" charset="0"/>
                          <a:ea typeface="+mn-ea"/>
                          <a:cs typeface="+mn-cs"/>
                        </a:rPr>
                        <a:t>UNIVERSITÄT</a:t>
                      </a:r>
                      <a:r>
                        <a:rPr lang="fr-FR" sz="18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 - </a:t>
                      </a:r>
                      <a:r>
                        <a:rPr lang="de-DE" sz="1400" b="1" i="0" kern="1200" baseline="0" dirty="0">
                          <a:solidFill>
                            <a:schemeClr val="tx1"/>
                          </a:solidFill>
                          <a:latin typeface="Avenir Light" charset="0"/>
                          <a:ea typeface="+mn-ea"/>
                          <a:cs typeface="+mn-cs"/>
                        </a:rPr>
                        <a:t>STADT</a:t>
                      </a:r>
                      <a:endParaRPr lang="fr-FR" sz="1400" b="1" i="0" kern="1200" baseline="0" dirty="0">
                        <a:solidFill>
                          <a:schemeClr val="tx1"/>
                        </a:solidFill>
                        <a:latin typeface="Avenir Light" charset="0"/>
                        <a:ea typeface="+mn-ea"/>
                        <a:cs typeface="+mn-cs"/>
                      </a:endParaRPr>
                    </a:p>
                    <a:p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Titel des Abschlusses</a:t>
                      </a:r>
                    </a:p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Berlin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5" name="TextBox 52">
            <a:extLst>
              <a:ext uri="{FF2B5EF4-FFF2-40B4-BE49-F238E27FC236}">
                <a16:creationId xmlns:a16="http://schemas.microsoft.com/office/drawing/2014/main" id="{1D4414D8-7108-084B-B6DA-D318B207185E}"/>
              </a:ext>
            </a:extLst>
          </p:cNvPr>
          <p:cNvSpPr txBox="1"/>
          <p:nvPr/>
        </p:nvSpPr>
        <p:spPr>
          <a:xfrm>
            <a:off x="3249434" y="3092214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sp>
        <p:nvSpPr>
          <p:cNvPr id="146" name="TextBox 53">
            <a:extLst>
              <a:ext uri="{FF2B5EF4-FFF2-40B4-BE49-F238E27FC236}">
                <a16:creationId xmlns:a16="http://schemas.microsoft.com/office/drawing/2014/main" id="{B27FC493-B34E-9F4C-9580-7C37A52081AB}"/>
              </a:ext>
            </a:extLst>
          </p:cNvPr>
          <p:cNvSpPr txBox="1"/>
          <p:nvPr/>
        </p:nvSpPr>
        <p:spPr>
          <a:xfrm>
            <a:off x="3249434" y="3812214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graphicFrame>
        <p:nvGraphicFramePr>
          <p:cNvPr id="148" name="Tableau 13">
            <a:extLst>
              <a:ext uri="{FF2B5EF4-FFF2-40B4-BE49-F238E27FC236}">
                <a16:creationId xmlns:a16="http://schemas.microsoft.com/office/drawing/2014/main" id="{15E78423-1642-604A-A712-E0E487629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99692"/>
              </p:ext>
            </p:extLst>
          </p:nvPr>
        </p:nvGraphicFramePr>
        <p:xfrm>
          <a:off x="489674" y="5118886"/>
          <a:ext cx="2759760" cy="43429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59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TITRE DU POSTE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SOCIETE, Paris</a:t>
                      </a:r>
                    </a:p>
                    <a:p>
                      <a:pPr defTabSz="685800">
                        <a:defRPr/>
                      </a:pP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Beschreiben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Sie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die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Positionen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, die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Sie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hier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innehatten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Beschreiben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Sie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auch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Ihre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Aufgaben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und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die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Anzahl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der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Personen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, die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Sie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beaufsichtigen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 </a:t>
                      </a:r>
                    </a:p>
                    <a:p>
                      <a:pPr defTabSz="685800">
                        <a:defRPr/>
                      </a:pPr>
                      <a:endParaRPr lang="fr-FR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TITRE DU POSTE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SOCIETE, Paris</a:t>
                      </a:r>
                    </a:p>
                    <a:p>
                      <a:pPr defTabSz="685800">
                        <a:defRPr/>
                      </a:pP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Beschreiben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Sie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die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Positionen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, die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Sie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hier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innehatten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Beschreiben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Sie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auch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Ihre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Aufgaben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und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die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Anzahl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der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Personen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, die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Sie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beaufsichtigen</a:t>
                      </a:r>
                      <a:r>
                        <a:rPr lang="fr-FR" sz="1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 </a:t>
                      </a:r>
                    </a:p>
                    <a:p>
                      <a:pPr defTabSz="685800">
                        <a:defRPr/>
                      </a:pPr>
                      <a:endParaRPr lang="fr-FR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TITRE DU POSTE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SOCIETE, Paris</a:t>
                      </a:r>
                    </a:p>
                    <a:p>
                      <a:pPr defTabSz="685800">
                        <a:defRPr/>
                      </a:pP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Beschreiben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Sie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die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Positionen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, die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Sie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hier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innehatten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Beschreiben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Sie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auch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Ihre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Aufgaben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und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die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Anzahl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der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Personen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, die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Sie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beaufsichtigen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9" name="TextBox 56">
            <a:extLst>
              <a:ext uri="{FF2B5EF4-FFF2-40B4-BE49-F238E27FC236}">
                <a16:creationId xmlns:a16="http://schemas.microsoft.com/office/drawing/2014/main" id="{06581955-9AAA-8C44-91B8-07BA579DAC89}"/>
              </a:ext>
            </a:extLst>
          </p:cNvPr>
          <p:cNvSpPr txBox="1"/>
          <p:nvPr/>
        </p:nvSpPr>
        <p:spPr>
          <a:xfrm>
            <a:off x="3249434" y="5118886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sp>
        <p:nvSpPr>
          <p:cNvPr id="150" name="TextBox 57">
            <a:extLst>
              <a:ext uri="{FF2B5EF4-FFF2-40B4-BE49-F238E27FC236}">
                <a16:creationId xmlns:a16="http://schemas.microsoft.com/office/drawing/2014/main" id="{5BAA643B-13B1-1741-8C8D-4953B1219D8C}"/>
              </a:ext>
            </a:extLst>
          </p:cNvPr>
          <p:cNvSpPr txBox="1"/>
          <p:nvPr/>
        </p:nvSpPr>
        <p:spPr>
          <a:xfrm>
            <a:off x="3249434" y="6788403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sp>
        <p:nvSpPr>
          <p:cNvPr id="151" name="TextBox 58">
            <a:extLst>
              <a:ext uri="{FF2B5EF4-FFF2-40B4-BE49-F238E27FC236}">
                <a16:creationId xmlns:a16="http://schemas.microsoft.com/office/drawing/2014/main" id="{0AA5F3CF-70DF-3648-9FC8-F5B461FF3A3C}"/>
              </a:ext>
            </a:extLst>
          </p:cNvPr>
          <p:cNvSpPr txBox="1"/>
          <p:nvPr/>
        </p:nvSpPr>
        <p:spPr>
          <a:xfrm>
            <a:off x="3249434" y="8457920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623A176E-A7F1-094B-9522-F8D82714549C}"/>
              </a:ext>
            </a:extLst>
          </p:cNvPr>
          <p:cNvSpPr/>
          <p:nvPr/>
        </p:nvSpPr>
        <p:spPr>
          <a:xfrm>
            <a:off x="541693" y="1250243"/>
            <a:ext cx="2526887" cy="259621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16EC6BA1-57B6-264E-9C56-821F1312810E}"/>
              </a:ext>
            </a:extLst>
          </p:cNvPr>
          <p:cNvSpPr/>
          <p:nvPr/>
        </p:nvSpPr>
        <p:spPr>
          <a:xfrm>
            <a:off x="3068582" y="1250243"/>
            <a:ext cx="180851" cy="259621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4" name="TextBox 30">
            <a:extLst>
              <a:ext uri="{FF2B5EF4-FFF2-40B4-BE49-F238E27FC236}">
                <a16:creationId xmlns:a16="http://schemas.microsoft.com/office/drawing/2014/main" id="{BB0B845A-6F10-1B41-9067-057CBBC20144}"/>
              </a:ext>
            </a:extLst>
          </p:cNvPr>
          <p:cNvSpPr txBox="1"/>
          <p:nvPr/>
        </p:nvSpPr>
        <p:spPr>
          <a:xfrm>
            <a:off x="1932701" y="1618075"/>
            <a:ext cx="1226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1190625" algn="l"/>
              </a:tabLst>
            </a:pPr>
            <a:r>
              <a:rPr lang="en-US" sz="1200" dirty="0">
                <a:solidFill>
                  <a:srgbClr val="9A8D7D"/>
                </a:solidFill>
                <a:latin typeface="Avenir Light" charset="0"/>
                <a:ea typeface="Avenir Light" charset="0"/>
                <a:cs typeface="Avenir Light" charset="0"/>
              </a:rPr>
              <a:t>PHONE</a:t>
            </a:r>
          </a:p>
          <a:p>
            <a:pPr algn="r">
              <a:tabLst>
                <a:tab pos="1190625" algn="l"/>
              </a:tabLst>
            </a:pPr>
            <a:r>
              <a:rPr lang="en-US" sz="1200" dirty="0">
                <a:solidFill>
                  <a:srgbClr val="9A8D7D"/>
                </a:solidFill>
                <a:latin typeface="Avenir Light" charset="0"/>
                <a:ea typeface="Avenir Light" charset="0"/>
                <a:cs typeface="Avenir Light" charset="0"/>
              </a:rPr>
              <a:t>EMAIL</a:t>
            </a:r>
          </a:p>
          <a:p>
            <a:pPr algn="r">
              <a:tabLst>
                <a:tab pos="1190625" algn="l"/>
              </a:tabLst>
            </a:pPr>
            <a:r>
              <a:rPr lang="en-US" sz="1200" dirty="0">
                <a:solidFill>
                  <a:srgbClr val="9A8D7D"/>
                </a:solidFill>
                <a:latin typeface="Avenir Light" charset="0"/>
                <a:ea typeface="Avenir Light" charset="0"/>
                <a:cs typeface="Avenir Light" charset="0"/>
              </a:rPr>
              <a:t>ADR</a:t>
            </a:r>
          </a:p>
        </p:txBody>
      </p:sp>
      <p:sp>
        <p:nvSpPr>
          <p:cNvPr id="155" name="TextBox 50">
            <a:extLst>
              <a:ext uri="{FF2B5EF4-FFF2-40B4-BE49-F238E27FC236}">
                <a16:creationId xmlns:a16="http://schemas.microsoft.com/office/drawing/2014/main" id="{180DB868-B45A-AD4B-8AC1-661E2E2F0580}"/>
              </a:ext>
            </a:extLst>
          </p:cNvPr>
          <p:cNvSpPr txBox="1"/>
          <p:nvPr/>
        </p:nvSpPr>
        <p:spPr>
          <a:xfrm>
            <a:off x="694539" y="4689925"/>
            <a:ext cx="20029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chemeClr val="bg1"/>
                </a:solidFill>
                <a:latin typeface="Avenir Light" charset="0"/>
              </a:rPr>
              <a:t>PRO ERFAHRUNG.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6F0D5BD0-30E0-E843-AC38-36652A3CF113}"/>
              </a:ext>
            </a:extLst>
          </p:cNvPr>
          <p:cNvSpPr/>
          <p:nvPr/>
        </p:nvSpPr>
        <p:spPr>
          <a:xfrm>
            <a:off x="5009737" y="1504708"/>
            <a:ext cx="2202909" cy="8730207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BB0A39A-796D-3246-B075-8A3C2FA923FE}"/>
              </a:ext>
            </a:extLst>
          </p:cNvPr>
          <p:cNvSpPr/>
          <p:nvPr/>
        </p:nvSpPr>
        <p:spPr>
          <a:xfrm>
            <a:off x="5009736" y="3241284"/>
            <a:ext cx="2202909" cy="2843511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TextBox 48">
            <a:extLst>
              <a:ext uri="{FF2B5EF4-FFF2-40B4-BE49-F238E27FC236}">
                <a16:creationId xmlns:a16="http://schemas.microsoft.com/office/drawing/2014/main" id="{DF35CC36-7242-A544-8CD6-930F5FDD9AD7}"/>
              </a:ext>
            </a:extLst>
          </p:cNvPr>
          <p:cNvSpPr txBox="1"/>
          <p:nvPr/>
        </p:nvSpPr>
        <p:spPr>
          <a:xfrm>
            <a:off x="5144129" y="2648502"/>
            <a:ext cx="1956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chemeClr val="bg1"/>
                </a:solidFill>
                <a:latin typeface="Avenir Light" charset="0"/>
              </a:rPr>
              <a:t>POSITIONSTITEL</a:t>
            </a:r>
            <a:endParaRPr lang="en-US" sz="1600" b="1" dirty="0">
              <a:solidFill>
                <a:schemeClr val="bg1"/>
              </a:solidFill>
              <a:latin typeface="Avenir Light" charset="0"/>
            </a:endParaRPr>
          </a:p>
        </p:txBody>
      </p:sp>
      <p:sp>
        <p:nvSpPr>
          <p:cNvPr id="160" name="TextBox 59">
            <a:extLst>
              <a:ext uri="{FF2B5EF4-FFF2-40B4-BE49-F238E27FC236}">
                <a16:creationId xmlns:a16="http://schemas.microsoft.com/office/drawing/2014/main" id="{A6484A7C-62CC-D64B-96C0-2437E35CCFF1}"/>
              </a:ext>
            </a:extLst>
          </p:cNvPr>
          <p:cNvSpPr txBox="1"/>
          <p:nvPr/>
        </p:nvSpPr>
        <p:spPr>
          <a:xfrm>
            <a:off x="5124465" y="3465336"/>
            <a:ext cx="14891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venir Book" panose="02000503020000020003" pitchFamily="2" charset="0"/>
              </a:rPr>
              <a:t>PRO ZIEL</a:t>
            </a:r>
          </a:p>
        </p:txBody>
      </p:sp>
      <p:sp>
        <p:nvSpPr>
          <p:cNvPr id="161" name="TextBox 60">
            <a:extLst>
              <a:ext uri="{FF2B5EF4-FFF2-40B4-BE49-F238E27FC236}">
                <a16:creationId xmlns:a16="http://schemas.microsoft.com/office/drawing/2014/main" id="{DE303668-1DD9-674B-90B8-EE4AAF082314}"/>
              </a:ext>
            </a:extLst>
          </p:cNvPr>
          <p:cNvSpPr txBox="1"/>
          <p:nvPr/>
        </p:nvSpPr>
        <p:spPr>
          <a:xfrm>
            <a:off x="5124465" y="3784226"/>
            <a:ext cx="2033446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de-DE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Beschreiben Sie in wenigen Zeilen Ihre Schlüsselqualifikationen für die Position und Ihre Karriereziele. Sie können sie mit Aufzählungszeichen formatieren oder als Volltext belassen.</a:t>
            </a:r>
            <a:endParaRPr lang="fr-FR" sz="1100" dirty="0">
              <a:solidFill>
                <a:prstClr val="black">
                  <a:lumMod val="75000"/>
                  <a:lumOff val="25000"/>
                </a:prstClr>
              </a:solidFill>
              <a:latin typeface="Avenir Light" charset="0"/>
            </a:endParaRPr>
          </a:p>
        </p:txBody>
      </p:sp>
      <p:sp>
        <p:nvSpPr>
          <p:cNvPr id="162" name="TextBox 61">
            <a:extLst>
              <a:ext uri="{FF2B5EF4-FFF2-40B4-BE49-F238E27FC236}">
                <a16:creationId xmlns:a16="http://schemas.microsoft.com/office/drawing/2014/main" id="{8689A573-0159-C947-9ED0-C2BABE0A9F44}"/>
              </a:ext>
            </a:extLst>
          </p:cNvPr>
          <p:cNvSpPr txBox="1"/>
          <p:nvPr/>
        </p:nvSpPr>
        <p:spPr>
          <a:xfrm>
            <a:off x="5124465" y="6136709"/>
            <a:ext cx="1489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PROFIL</a:t>
            </a:r>
          </a:p>
        </p:txBody>
      </p:sp>
      <p:graphicFrame>
        <p:nvGraphicFramePr>
          <p:cNvPr id="163" name="Tableau 19">
            <a:extLst>
              <a:ext uri="{FF2B5EF4-FFF2-40B4-BE49-F238E27FC236}">
                <a16:creationId xmlns:a16="http://schemas.microsoft.com/office/drawing/2014/main" id="{58FF5E5E-34BC-014E-88D0-4EACBA7807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393457"/>
              </p:ext>
            </p:extLst>
          </p:nvPr>
        </p:nvGraphicFramePr>
        <p:xfrm>
          <a:off x="5125044" y="6440756"/>
          <a:ext cx="1977789" cy="151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de-DE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Englisch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de-DE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Deutsche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kern="120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Microsoft Office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kern="120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Google </a:t>
                      </a:r>
                      <a:r>
                        <a:rPr lang="fr-FR" sz="1050" b="0" i="0" kern="1200" dirty="0" err="1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Adwords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kern="120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Bing </a:t>
                      </a:r>
                      <a:r>
                        <a:rPr lang="fr-FR" sz="1050" b="0" i="0" kern="1200" dirty="0" err="1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Ads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de-DE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Kreativität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4" name="TextBox 64">
            <a:extLst>
              <a:ext uri="{FF2B5EF4-FFF2-40B4-BE49-F238E27FC236}">
                <a16:creationId xmlns:a16="http://schemas.microsoft.com/office/drawing/2014/main" id="{857DA156-9619-7445-B6B0-FF9256D6A613}"/>
              </a:ext>
            </a:extLst>
          </p:cNvPr>
          <p:cNvSpPr txBox="1"/>
          <p:nvPr/>
        </p:nvSpPr>
        <p:spPr>
          <a:xfrm>
            <a:off x="5124465" y="8062907"/>
            <a:ext cx="1489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HOBBY</a:t>
            </a:r>
          </a:p>
        </p:txBody>
      </p:sp>
      <p:graphicFrame>
        <p:nvGraphicFramePr>
          <p:cNvPr id="165" name="Tableau 19">
            <a:extLst>
              <a:ext uri="{FF2B5EF4-FFF2-40B4-BE49-F238E27FC236}">
                <a16:creationId xmlns:a16="http://schemas.microsoft.com/office/drawing/2014/main" id="{6C9871F8-F032-D14A-958A-25CD5C72B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297646"/>
              </p:ext>
            </p:extLst>
          </p:nvPr>
        </p:nvGraphicFramePr>
        <p:xfrm>
          <a:off x="5125044" y="8366954"/>
          <a:ext cx="1977789" cy="151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de-DE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Lesen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de-DE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Ausflug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kern="120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Sport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kern="120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New Tech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de-DE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Wirtschaft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kern="120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Tennis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66" name="Image 165" descr="Capture d’écran 2015-07-05 à 10.43.31.png">
            <a:extLst>
              <a:ext uri="{FF2B5EF4-FFF2-40B4-BE49-F238E27FC236}">
                <a16:creationId xmlns:a16="http://schemas.microsoft.com/office/drawing/2014/main" id="{120ABA54-B7E7-3548-AC57-DD2B3E016E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5288496" y="610563"/>
            <a:ext cx="1618127" cy="1899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178</Words>
  <Application>Microsoft Macintosh PowerPoint</Application>
  <PresentationFormat>Personnalisé</PresentationFormat>
  <Paragraphs>46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Avenir Book</vt:lpstr>
      <vt:lpstr>Avenir Light</vt:lpstr>
      <vt:lpstr>Avenir Medium</vt:lpstr>
      <vt:lpstr>Calibri</vt:lpstr>
      <vt:lpstr>Courier New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30</cp:revision>
  <dcterms:created xsi:type="dcterms:W3CDTF">2015-06-26T06:14:36Z</dcterms:created>
  <dcterms:modified xsi:type="dcterms:W3CDTF">2020-08-24T21:32:08Z</dcterms:modified>
</cp:coreProperties>
</file>