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7562850" cy="10688638"/>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p15:clr>
            <a:srgbClr val="A4A3A4"/>
          </p15:clr>
        </p15:guide>
        <p15:guide id="2" pos="23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3593C6"/>
    <a:srgbClr val="05285F"/>
    <a:srgbClr val="120E0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992FE1-0577-C14A-B369-CEA369E8A448}" v="31" dt="2020-08-20T13:53:57.8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6327"/>
  </p:normalViewPr>
  <p:slideViewPr>
    <p:cSldViewPr snapToGrid="0" snapToObjects="1">
      <p:cViewPr>
        <p:scale>
          <a:sx n="140" d="100"/>
          <a:sy n="140" d="100"/>
        </p:scale>
        <p:origin x="2080" y="-3672"/>
      </p:cViewPr>
      <p:guideLst>
        <p:guide orient="horz" pos="3367"/>
        <p:guide pos="238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xel Maille" userId="065ad68c099279a8" providerId="LiveId" clId="{AB992FE1-0577-C14A-B369-CEA369E8A448}"/>
    <pc:docChg chg="undo custSel modSld">
      <pc:chgData name="Axel Maille" userId="065ad68c099279a8" providerId="LiveId" clId="{AB992FE1-0577-C14A-B369-CEA369E8A448}" dt="2020-08-20T13:53:59.544" v="97" actId="108"/>
      <pc:docMkLst>
        <pc:docMk/>
      </pc:docMkLst>
      <pc:sldChg chg="modSp mod">
        <pc:chgData name="Axel Maille" userId="065ad68c099279a8" providerId="LiveId" clId="{AB992FE1-0577-C14A-B369-CEA369E8A448}" dt="2020-08-20T13:53:59.544" v="97" actId="108"/>
        <pc:sldMkLst>
          <pc:docMk/>
          <pc:sldMk cId="2451769846" sldId="256"/>
        </pc:sldMkLst>
        <pc:spChg chg="mod">
          <ac:chgData name="Axel Maille" userId="065ad68c099279a8" providerId="LiveId" clId="{AB992FE1-0577-C14A-B369-CEA369E8A448}" dt="2020-08-20T13:48:06.135" v="8" actId="20577"/>
          <ac:spMkLst>
            <pc:docMk/>
            <pc:sldMk cId="2451769846" sldId="256"/>
            <ac:spMk id="2" creationId="{1E3EE689-F7BC-6440-A704-A261135417F7}"/>
          </ac:spMkLst>
        </pc:spChg>
        <pc:spChg chg="mod">
          <ac:chgData name="Axel Maille" userId="065ad68c099279a8" providerId="LiveId" clId="{AB992FE1-0577-C14A-B369-CEA369E8A448}" dt="2020-08-20T13:48:35.781" v="10" actId="1076"/>
          <ac:spMkLst>
            <pc:docMk/>
            <pc:sldMk cId="2451769846" sldId="256"/>
            <ac:spMk id="13" creationId="{55E30F5F-933B-8443-92E6-33F770A77714}"/>
          </ac:spMkLst>
        </pc:spChg>
        <pc:spChg chg="mod">
          <ac:chgData name="Axel Maille" userId="065ad68c099279a8" providerId="LiveId" clId="{AB992FE1-0577-C14A-B369-CEA369E8A448}" dt="2020-08-20T13:49:02.247" v="14"/>
          <ac:spMkLst>
            <pc:docMk/>
            <pc:sldMk cId="2451769846" sldId="256"/>
            <ac:spMk id="16" creationId="{B6720E48-9C18-7947-B0AD-19AFA2B3F0F9}"/>
          </ac:spMkLst>
        </pc:spChg>
        <pc:spChg chg="mod">
          <ac:chgData name="Axel Maille" userId="065ad68c099279a8" providerId="LiveId" clId="{AB992FE1-0577-C14A-B369-CEA369E8A448}" dt="2020-08-20T13:49:50.385" v="28" actId="108"/>
          <ac:spMkLst>
            <pc:docMk/>
            <pc:sldMk cId="2451769846" sldId="256"/>
            <ac:spMk id="17" creationId="{2B394C85-A219-AF45-8218-3297365499E7}"/>
          </ac:spMkLst>
        </pc:spChg>
        <pc:spChg chg="mod">
          <ac:chgData name="Axel Maille" userId="065ad68c099279a8" providerId="LiveId" clId="{AB992FE1-0577-C14A-B369-CEA369E8A448}" dt="2020-08-20T13:48:55.240" v="13" actId="1076"/>
          <ac:spMkLst>
            <pc:docMk/>
            <pc:sldMk cId="2451769846" sldId="256"/>
            <ac:spMk id="18" creationId="{F63968DA-CB84-634F-B3E9-959E2E7A9326}"/>
          </ac:spMkLst>
        </pc:spChg>
        <pc:spChg chg="mod">
          <ac:chgData name="Axel Maille" userId="065ad68c099279a8" providerId="LiveId" clId="{AB992FE1-0577-C14A-B369-CEA369E8A448}" dt="2020-08-20T13:49:30.425" v="26" actId="20577"/>
          <ac:spMkLst>
            <pc:docMk/>
            <pc:sldMk cId="2451769846" sldId="256"/>
            <ac:spMk id="19" creationId="{D64B0944-A1E4-7D45-8580-73B1D446E949}"/>
          </ac:spMkLst>
        </pc:spChg>
        <pc:spChg chg="mod">
          <ac:chgData name="Axel Maille" userId="065ad68c099279a8" providerId="LiveId" clId="{AB992FE1-0577-C14A-B369-CEA369E8A448}" dt="2020-08-20T13:51:19.825" v="49"/>
          <ac:spMkLst>
            <pc:docMk/>
            <pc:sldMk cId="2451769846" sldId="256"/>
            <ac:spMk id="20" creationId="{46385214-A1DB-BD44-9265-5390B0BD1C8A}"/>
          </ac:spMkLst>
        </pc:spChg>
        <pc:spChg chg="mod">
          <ac:chgData name="Axel Maille" userId="065ad68c099279a8" providerId="LiveId" clId="{AB992FE1-0577-C14A-B369-CEA369E8A448}" dt="2020-08-20T13:50:11.426" v="34" actId="108"/>
          <ac:spMkLst>
            <pc:docMk/>
            <pc:sldMk cId="2451769846" sldId="256"/>
            <ac:spMk id="21" creationId="{C20C5C64-8AD0-9245-9532-4F622A8928FF}"/>
          </ac:spMkLst>
        </pc:spChg>
        <pc:spChg chg="mod">
          <ac:chgData name="Axel Maille" userId="065ad68c099279a8" providerId="LiveId" clId="{AB992FE1-0577-C14A-B369-CEA369E8A448}" dt="2020-08-20T13:52:37.501" v="63"/>
          <ac:spMkLst>
            <pc:docMk/>
            <pc:sldMk cId="2451769846" sldId="256"/>
            <ac:spMk id="23" creationId="{D5EFC1A7-A890-4D45-A052-9F1C689AF5D4}"/>
          </ac:spMkLst>
        </pc:spChg>
        <pc:spChg chg="mod">
          <ac:chgData name="Axel Maille" userId="065ad68c099279a8" providerId="LiveId" clId="{AB992FE1-0577-C14A-B369-CEA369E8A448}" dt="2020-08-20T13:51:55.149" v="54" actId="108"/>
          <ac:spMkLst>
            <pc:docMk/>
            <pc:sldMk cId="2451769846" sldId="256"/>
            <ac:spMk id="24" creationId="{E5785730-1BE6-F74C-BF7C-368C6C8801ED}"/>
          </ac:spMkLst>
        </pc:spChg>
        <pc:graphicFrameChg chg="mod modGraphic">
          <ac:chgData name="Axel Maille" userId="065ad68c099279a8" providerId="LiveId" clId="{AB992FE1-0577-C14A-B369-CEA369E8A448}" dt="2020-08-20T13:53:11.253" v="69"/>
          <ac:graphicFrameMkLst>
            <pc:docMk/>
            <pc:sldMk cId="2451769846" sldId="256"/>
            <ac:graphicFrameMk id="25" creationId="{4C40C11C-591B-4B4D-AE76-194118FF295E}"/>
          </ac:graphicFrameMkLst>
        </pc:graphicFrameChg>
        <pc:graphicFrameChg chg="mod modGraphic">
          <ac:chgData name="Axel Maille" userId="065ad68c099279a8" providerId="LiveId" clId="{AB992FE1-0577-C14A-B369-CEA369E8A448}" dt="2020-08-20T13:53:59.544" v="97" actId="108"/>
          <ac:graphicFrameMkLst>
            <pc:docMk/>
            <pc:sldMk cId="2451769846" sldId="256"/>
            <ac:graphicFrameMk id="58" creationId="{7C8D5BD3-046E-184A-8DB3-8CF530AA4C47}"/>
          </ac:graphicFrameMkLst>
        </pc:graphicFrameChg>
        <pc:graphicFrameChg chg="mod modGraphic">
          <ac:chgData name="Axel Maille" userId="065ad68c099279a8" providerId="LiveId" clId="{AB992FE1-0577-C14A-B369-CEA369E8A448}" dt="2020-08-20T13:53:57.812" v="96"/>
          <ac:graphicFrameMkLst>
            <pc:docMk/>
            <pc:sldMk cId="2451769846" sldId="256"/>
            <ac:graphicFrameMk id="107" creationId="{26D927D7-80F6-7C49-82CC-30C9603E8A6D}"/>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67214" y="3320407"/>
            <a:ext cx="6428423" cy="2291129"/>
          </a:xfrm>
        </p:spPr>
        <p:txBody>
          <a:bodyPr/>
          <a:lstStyle/>
          <a:p>
            <a:r>
              <a:rPr lang="fr-FR"/>
              <a:t>Cliquez et modifiez le titre</a:t>
            </a:r>
          </a:p>
        </p:txBody>
      </p:sp>
      <p:sp>
        <p:nvSpPr>
          <p:cNvPr id="3" name="Sous-titre 2"/>
          <p:cNvSpPr>
            <a:spLocks noGrp="1"/>
          </p:cNvSpPr>
          <p:nvPr>
            <p:ph type="subTitle" idx="1"/>
          </p:nvPr>
        </p:nvSpPr>
        <p:spPr>
          <a:xfrm>
            <a:off x="1134428" y="6056895"/>
            <a:ext cx="5293995" cy="2731541"/>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38ADE22D-FC7B-804B-89C8-42E9AB2A27C3}" type="datetimeFigureOut">
              <a:rPr lang="fr-FR" smtClean="0"/>
              <a:t>20/08/2020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BD0BC63-4D46-7B49-B9B5-616CA7D2F861}" type="slidenum">
              <a:rPr lang="fr-FR" smtClean="0"/>
              <a:t>‹N°›</a:t>
            </a:fld>
            <a:endParaRPr lang="fr-FR"/>
          </a:p>
        </p:txBody>
      </p:sp>
    </p:spTree>
    <p:extLst>
      <p:ext uri="{BB962C8B-B14F-4D97-AF65-F5344CB8AC3E}">
        <p14:creationId xmlns:p14="http://schemas.microsoft.com/office/powerpoint/2010/main" val="2619594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8ADE22D-FC7B-804B-89C8-42E9AB2A27C3}" type="datetimeFigureOut">
              <a:rPr lang="fr-FR" smtClean="0"/>
              <a:t>20/08/2020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BD0BC63-4D46-7B49-B9B5-616CA7D2F861}" type="slidenum">
              <a:rPr lang="fr-FR" smtClean="0"/>
              <a:t>‹N°›</a:t>
            </a:fld>
            <a:endParaRPr lang="fr-FR"/>
          </a:p>
        </p:txBody>
      </p:sp>
    </p:spTree>
    <p:extLst>
      <p:ext uri="{BB962C8B-B14F-4D97-AF65-F5344CB8AC3E}">
        <p14:creationId xmlns:p14="http://schemas.microsoft.com/office/powerpoint/2010/main" val="3489181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535084" y="668040"/>
            <a:ext cx="1407530" cy="1421440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312493" y="668040"/>
            <a:ext cx="4096544" cy="1421440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8ADE22D-FC7B-804B-89C8-42E9AB2A27C3}" type="datetimeFigureOut">
              <a:rPr lang="fr-FR" smtClean="0"/>
              <a:t>20/08/2020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BD0BC63-4D46-7B49-B9B5-616CA7D2F861}" type="slidenum">
              <a:rPr lang="fr-FR" smtClean="0"/>
              <a:t>‹N°›</a:t>
            </a:fld>
            <a:endParaRPr lang="fr-FR"/>
          </a:p>
        </p:txBody>
      </p:sp>
    </p:spTree>
    <p:extLst>
      <p:ext uri="{BB962C8B-B14F-4D97-AF65-F5344CB8AC3E}">
        <p14:creationId xmlns:p14="http://schemas.microsoft.com/office/powerpoint/2010/main" val="344326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8ADE22D-FC7B-804B-89C8-42E9AB2A27C3}" type="datetimeFigureOut">
              <a:rPr lang="fr-FR" smtClean="0"/>
              <a:t>20/08/2020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BD0BC63-4D46-7B49-B9B5-616CA7D2F861}" type="slidenum">
              <a:rPr lang="fr-FR" smtClean="0"/>
              <a:t>‹N°›</a:t>
            </a:fld>
            <a:endParaRPr lang="fr-FR"/>
          </a:p>
        </p:txBody>
      </p:sp>
    </p:spTree>
    <p:extLst>
      <p:ext uri="{BB962C8B-B14F-4D97-AF65-F5344CB8AC3E}">
        <p14:creationId xmlns:p14="http://schemas.microsoft.com/office/powerpoint/2010/main" val="943105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97413" y="6868441"/>
            <a:ext cx="6428423" cy="2122882"/>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597413" y="4530301"/>
            <a:ext cx="6428423" cy="233813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38ADE22D-FC7B-804B-89C8-42E9AB2A27C3}" type="datetimeFigureOut">
              <a:rPr lang="fr-FR" smtClean="0"/>
              <a:t>20/08/2020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BD0BC63-4D46-7B49-B9B5-616CA7D2F861}" type="slidenum">
              <a:rPr lang="fr-FR" smtClean="0"/>
              <a:t>‹N°›</a:t>
            </a:fld>
            <a:endParaRPr lang="fr-FR"/>
          </a:p>
        </p:txBody>
      </p:sp>
    </p:spTree>
    <p:extLst>
      <p:ext uri="{BB962C8B-B14F-4D97-AF65-F5344CB8AC3E}">
        <p14:creationId xmlns:p14="http://schemas.microsoft.com/office/powerpoint/2010/main" val="1601948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312493" y="3887003"/>
            <a:ext cx="2752037" cy="1099544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3190577" y="3887003"/>
            <a:ext cx="2752037" cy="1099544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38ADE22D-FC7B-804B-89C8-42E9AB2A27C3}" type="datetimeFigureOut">
              <a:rPr lang="fr-FR" smtClean="0"/>
              <a:t>20/08/2020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BD0BC63-4D46-7B49-B9B5-616CA7D2F861}" type="slidenum">
              <a:rPr lang="fr-FR" smtClean="0"/>
              <a:t>‹N°›</a:t>
            </a:fld>
            <a:endParaRPr lang="fr-FR"/>
          </a:p>
        </p:txBody>
      </p:sp>
    </p:spTree>
    <p:extLst>
      <p:ext uri="{BB962C8B-B14F-4D97-AF65-F5344CB8AC3E}">
        <p14:creationId xmlns:p14="http://schemas.microsoft.com/office/powerpoint/2010/main" val="3023387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78143" y="428041"/>
            <a:ext cx="6806565" cy="1781440"/>
          </a:xfrm>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378143" y="2392573"/>
            <a:ext cx="3341572" cy="9971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378143" y="3389684"/>
            <a:ext cx="3341572" cy="61583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3841823" y="2392573"/>
            <a:ext cx="3342885" cy="9971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3841823" y="3389684"/>
            <a:ext cx="3342885" cy="61583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38ADE22D-FC7B-804B-89C8-42E9AB2A27C3}" type="datetimeFigureOut">
              <a:rPr lang="fr-FR" smtClean="0"/>
              <a:t>20/08/2020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BD0BC63-4D46-7B49-B9B5-616CA7D2F861}" type="slidenum">
              <a:rPr lang="fr-FR" smtClean="0"/>
              <a:t>‹N°›</a:t>
            </a:fld>
            <a:endParaRPr lang="fr-FR"/>
          </a:p>
        </p:txBody>
      </p:sp>
    </p:spTree>
    <p:extLst>
      <p:ext uri="{BB962C8B-B14F-4D97-AF65-F5344CB8AC3E}">
        <p14:creationId xmlns:p14="http://schemas.microsoft.com/office/powerpoint/2010/main" val="4256645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38ADE22D-FC7B-804B-89C8-42E9AB2A27C3}" type="datetimeFigureOut">
              <a:rPr lang="fr-FR" smtClean="0"/>
              <a:t>20/08/2020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BD0BC63-4D46-7B49-B9B5-616CA7D2F861}" type="slidenum">
              <a:rPr lang="fr-FR" smtClean="0"/>
              <a:t>‹N°›</a:t>
            </a:fld>
            <a:endParaRPr lang="fr-FR"/>
          </a:p>
        </p:txBody>
      </p:sp>
    </p:spTree>
    <p:extLst>
      <p:ext uri="{BB962C8B-B14F-4D97-AF65-F5344CB8AC3E}">
        <p14:creationId xmlns:p14="http://schemas.microsoft.com/office/powerpoint/2010/main" val="3003646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8ADE22D-FC7B-804B-89C8-42E9AB2A27C3}" type="datetimeFigureOut">
              <a:rPr lang="fr-FR" smtClean="0"/>
              <a:t>20/08/2020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BD0BC63-4D46-7B49-B9B5-616CA7D2F861}" type="slidenum">
              <a:rPr lang="fr-FR" smtClean="0"/>
              <a:t>‹N°›</a:t>
            </a:fld>
            <a:endParaRPr lang="fr-FR"/>
          </a:p>
        </p:txBody>
      </p:sp>
    </p:spTree>
    <p:extLst>
      <p:ext uri="{BB962C8B-B14F-4D97-AF65-F5344CB8AC3E}">
        <p14:creationId xmlns:p14="http://schemas.microsoft.com/office/powerpoint/2010/main" val="1190603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78143" y="425566"/>
            <a:ext cx="2488126" cy="181113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2956864" y="425567"/>
            <a:ext cx="4227843" cy="912245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378143" y="2236697"/>
            <a:ext cx="2488126" cy="73113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38ADE22D-FC7B-804B-89C8-42E9AB2A27C3}" type="datetimeFigureOut">
              <a:rPr lang="fr-FR" smtClean="0"/>
              <a:t>20/08/2020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BD0BC63-4D46-7B49-B9B5-616CA7D2F861}" type="slidenum">
              <a:rPr lang="fr-FR" smtClean="0"/>
              <a:t>‹N°›</a:t>
            </a:fld>
            <a:endParaRPr lang="fr-FR"/>
          </a:p>
        </p:txBody>
      </p:sp>
    </p:spTree>
    <p:extLst>
      <p:ext uri="{BB962C8B-B14F-4D97-AF65-F5344CB8AC3E}">
        <p14:creationId xmlns:p14="http://schemas.microsoft.com/office/powerpoint/2010/main" val="2322514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482372" y="7482047"/>
            <a:ext cx="4537710" cy="88329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482372" y="955049"/>
            <a:ext cx="4537710" cy="641318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482372" y="8365344"/>
            <a:ext cx="4537710" cy="125443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38ADE22D-FC7B-804B-89C8-42E9AB2A27C3}" type="datetimeFigureOut">
              <a:rPr lang="fr-FR" smtClean="0"/>
              <a:t>20/08/2020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BD0BC63-4D46-7B49-B9B5-616CA7D2F861}" type="slidenum">
              <a:rPr lang="fr-FR" smtClean="0"/>
              <a:t>‹N°›</a:t>
            </a:fld>
            <a:endParaRPr lang="fr-FR"/>
          </a:p>
        </p:txBody>
      </p:sp>
    </p:spTree>
    <p:extLst>
      <p:ext uri="{BB962C8B-B14F-4D97-AF65-F5344CB8AC3E}">
        <p14:creationId xmlns:p14="http://schemas.microsoft.com/office/powerpoint/2010/main" val="1847910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78143" y="428041"/>
            <a:ext cx="6806565" cy="178144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378143" y="2494016"/>
            <a:ext cx="6806565" cy="705400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378143" y="9906785"/>
            <a:ext cx="1764665" cy="569071"/>
          </a:xfrm>
          <a:prstGeom prst="rect">
            <a:avLst/>
          </a:prstGeom>
        </p:spPr>
        <p:txBody>
          <a:bodyPr vert="horz" lIns="91440" tIns="45720" rIns="91440" bIns="45720" rtlCol="0" anchor="ctr"/>
          <a:lstStyle>
            <a:lvl1pPr algn="l">
              <a:defRPr sz="1200">
                <a:solidFill>
                  <a:schemeClr val="tx1">
                    <a:tint val="75000"/>
                  </a:schemeClr>
                </a:solidFill>
              </a:defRPr>
            </a:lvl1pPr>
          </a:lstStyle>
          <a:p>
            <a:fld id="{38ADE22D-FC7B-804B-89C8-42E9AB2A27C3}" type="datetimeFigureOut">
              <a:rPr lang="fr-FR" smtClean="0"/>
              <a:t>20/08/2020</a:t>
            </a:fld>
            <a:endParaRPr lang="fr-FR"/>
          </a:p>
        </p:txBody>
      </p:sp>
      <p:sp>
        <p:nvSpPr>
          <p:cNvPr id="5" name="Espace réservé du pied de page 4"/>
          <p:cNvSpPr>
            <a:spLocks noGrp="1"/>
          </p:cNvSpPr>
          <p:nvPr>
            <p:ph type="ftr" sz="quarter" idx="3"/>
          </p:nvPr>
        </p:nvSpPr>
        <p:spPr>
          <a:xfrm>
            <a:off x="2583974" y="9906785"/>
            <a:ext cx="2394903" cy="5690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5420043" y="9906785"/>
            <a:ext cx="1764665" cy="569071"/>
          </a:xfrm>
          <a:prstGeom prst="rect">
            <a:avLst/>
          </a:prstGeom>
        </p:spPr>
        <p:txBody>
          <a:bodyPr vert="horz" lIns="91440" tIns="45720" rIns="91440" bIns="45720" rtlCol="0" anchor="ctr"/>
          <a:lstStyle>
            <a:lvl1pPr algn="r">
              <a:defRPr sz="1200">
                <a:solidFill>
                  <a:schemeClr val="tx1">
                    <a:tint val="75000"/>
                  </a:schemeClr>
                </a:solidFill>
              </a:defRPr>
            </a:lvl1pPr>
          </a:lstStyle>
          <a:p>
            <a:fld id="{1BD0BC63-4D46-7B49-B9B5-616CA7D2F861}" type="slidenum">
              <a:rPr lang="fr-FR" smtClean="0"/>
              <a:t>‹N°›</a:t>
            </a:fld>
            <a:endParaRPr lang="fr-FR"/>
          </a:p>
        </p:txBody>
      </p:sp>
    </p:spTree>
    <p:extLst>
      <p:ext uri="{BB962C8B-B14F-4D97-AF65-F5344CB8AC3E}">
        <p14:creationId xmlns:p14="http://schemas.microsoft.com/office/powerpoint/2010/main" val="2761790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Rectangle 132">
            <a:extLst>
              <a:ext uri="{FF2B5EF4-FFF2-40B4-BE49-F238E27FC236}">
                <a16:creationId xmlns:a16="http://schemas.microsoft.com/office/drawing/2014/main" id="{1A1FD545-30D8-0C47-944F-F675D0735E31}"/>
              </a:ext>
            </a:extLst>
          </p:cNvPr>
          <p:cNvSpPr/>
          <p:nvPr/>
        </p:nvSpPr>
        <p:spPr>
          <a:xfrm>
            <a:off x="45719" y="246888"/>
            <a:ext cx="5880970" cy="2768325"/>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Rectangle 1">
            <a:extLst>
              <a:ext uri="{FF2B5EF4-FFF2-40B4-BE49-F238E27FC236}">
                <a16:creationId xmlns:a16="http://schemas.microsoft.com/office/drawing/2014/main" id="{1E3EE689-F7BC-6440-A704-A261135417F7}"/>
              </a:ext>
            </a:extLst>
          </p:cNvPr>
          <p:cNvSpPr/>
          <p:nvPr/>
        </p:nvSpPr>
        <p:spPr>
          <a:xfrm>
            <a:off x="492788" y="337477"/>
            <a:ext cx="2070952" cy="523220"/>
          </a:xfrm>
          <a:prstGeom prst="rect">
            <a:avLst/>
          </a:prstGeom>
        </p:spPr>
        <p:txBody>
          <a:bodyPr wrap="none">
            <a:spAutoFit/>
          </a:bodyPr>
          <a:lstStyle/>
          <a:p>
            <a:r>
              <a:rPr lang="fr-FR" sz="2800" b="1" dirty="0">
                <a:solidFill>
                  <a:srgbClr val="3593C6"/>
                </a:solidFill>
                <a:ea typeface="Times New Roman" charset="0"/>
                <a:cs typeface="Times New Roman" charset="0"/>
              </a:rPr>
              <a:t>Hans MAYER</a:t>
            </a:r>
          </a:p>
        </p:txBody>
      </p:sp>
      <p:sp>
        <p:nvSpPr>
          <p:cNvPr id="13" name="Rectangle 12">
            <a:extLst>
              <a:ext uri="{FF2B5EF4-FFF2-40B4-BE49-F238E27FC236}">
                <a16:creationId xmlns:a16="http://schemas.microsoft.com/office/drawing/2014/main" id="{55E30F5F-933B-8443-92E6-33F770A77714}"/>
              </a:ext>
            </a:extLst>
          </p:cNvPr>
          <p:cNvSpPr/>
          <p:nvPr/>
        </p:nvSpPr>
        <p:spPr>
          <a:xfrm>
            <a:off x="1657517" y="783176"/>
            <a:ext cx="4181209" cy="461665"/>
          </a:xfrm>
          <a:prstGeom prst="rect">
            <a:avLst/>
          </a:prstGeom>
        </p:spPr>
        <p:txBody>
          <a:bodyPr wrap="square">
            <a:spAutoFit/>
          </a:bodyPr>
          <a:lstStyle/>
          <a:p>
            <a:r>
              <a:rPr lang="de-DE" sz="2400" dirty="0"/>
              <a:t>Berufsbezeichnung gesucht</a:t>
            </a:r>
          </a:p>
        </p:txBody>
      </p:sp>
      <p:pic>
        <p:nvPicPr>
          <p:cNvPr id="5" name="Image 4">
            <a:extLst>
              <a:ext uri="{FF2B5EF4-FFF2-40B4-BE49-F238E27FC236}">
                <a16:creationId xmlns:a16="http://schemas.microsoft.com/office/drawing/2014/main" id="{68790AAF-4F92-3B47-B758-17B41757739E}"/>
              </a:ext>
            </a:extLst>
          </p:cNvPr>
          <p:cNvPicPr>
            <a:picLocks noChangeAspect="1"/>
          </p:cNvPicPr>
          <p:nvPr/>
        </p:nvPicPr>
        <p:blipFill rotWithShape="1">
          <a:blip r:embed="rId2"/>
          <a:srcRect r="26570"/>
          <a:stretch/>
        </p:blipFill>
        <p:spPr>
          <a:xfrm>
            <a:off x="5926689" y="-11875"/>
            <a:ext cx="1636161" cy="10700513"/>
          </a:xfrm>
          <a:prstGeom prst="rect">
            <a:avLst/>
          </a:prstGeom>
        </p:spPr>
      </p:pic>
      <p:sp>
        <p:nvSpPr>
          <p:cNvPr id="16" name="Rectangle 15">
            <a:extLst>
              <a:ext uri="{FF2B5EF4-FFF2-40B4-BE49-F238E27FC236}">
                <a16:creationId xmlns:a16="http://schemas.microsoft.com/office/drawing/2014/main" id="{B6720E48-9C18-7947-B0AD-19AFA2B3F0F9}"/>
              </a:ext>
            </a:extLst>
          </p:cNvPr>
          <p:cNvSpPr/>
          <p:nvPr/>
        </p:nvSpPr>
        <p:spPr>
          <a:xfrm>
            <a:off x="289514" y="1656706"/>
            <a:ext cx="3189955" cy="1277273"/>
          </a:xfrm>
          <a:prstGeom prst="rect">
            <a:avLst/>
          </a:prstGeom>
        </p:spPr>
        <p:txBody>
          <a:bodyPr wrap="square">
            <a:spAutoFit/>
          </a:bodyPr>
          <a:lstStyle/>
          <a:p>
            <a:r>
              <a:rPr lang="de-DE" sz="1100" dirty="0"/>
              <a:t>Beschreiben Sie in wenigen Zeilen Ihre Schlüsselqualifikationen für die Position und Ihre Karriereziele. Sie können sie mit Aufzählungszeichen formatieren oder als Volltext belassen. Dieser Bereich kann als Beginn einer Einführung in Ihr Anschreiben dienen. Seien Sie spezifisch, einfallsreich und zeigen Sie Ihr berufliches Potenzial.</a:t>
            </a:r>
          </a:p>
        </p:txBody>
      </p:sp>
      <p:sp>
        <p:nvSpPr>
          <p:cNvPr id="17" name="ZoneTexte 9">
            <a:extLst>
              <a:ext uri="{FF2B5EF4-FFF2-40B4-BE49-F238E27FC236}">
                <a16:creationId xmlns:a16="http://schemas.microsoft.com/office/drawing/2014/main" id="{2B394C85-A219-AF45-8218-3297365499E7}"/>
              </a:ext>
            </a:extLst>
          </p:cNvPr>
          <p:cNvSpPr txBox="1"/>
          <p:nvPr/>
        </p:nvSpPr>
        <p:spPr>
          <a:xfrm>
            <a:off x="3687739" y="1664847"/>
            <a:ext cx="2030680" cy="938719"/>
          </a:xfrm>
          <a:prstGeom prst="rect">
            <a:avLst/>
          </a:prstGeom>
          <a:noFill/>
        </p:spPr>
        <p:txBody>
          <a:bodyPr wrap="square" rtlCol="0">
            <a:spAutoFit/>
          </a:bodyPr>
          <a:lstStyle/>
          <a:p>
            <a:r>
              <a:rPr lang="fr-FR" sz="1100" dirty="0">
                <a:solidFill>
                  <a:schemeClr val="tx1">
                    <a:lumMod val="65000"/>
                    <a:lumOff val="35000"/>
                  </a:schemeClr>
                </a:solidFill>
                <a:ea typeface="Times New Roman" charset="0"/>
                <a:cs typeface="Times New Roman" charset="0"/>
              </a:rPr>
              <a:t>Tel :  01 02 03 04 05</a:t>
            </a:r>
          </a:p>
          <a:p>
            <a:r>
              <a:rPr lang="fr-FR" sz="1100" dirty="0">
                <a:solidFill>
                  <a:schemeClr val="tx1">
                    <a:lumMod val="65000"/>
                    <a:lumOff val="35000"/>
                  </a:schemeClr>
                </a:solidFill>
                <a:ea typeface="Times New Roman" charset="0"/>
                <a:cs typeface="Times New Roman" charset="0"/>
              </a:rPr>
              <a:t>Mob : 06 01 02 03 04</a:t>
            </a:r>
          </a:p>
          <a:p>
            <a:r>
              <a:rPr lang="fr-FR" sz="1100" dirty="0">
                <a:solidFill>
                  <a:schemeClr val="tx1">
                    <a:lumMod val="65000"/>
                    <a:lumOff val="35000"/>
                  </a:schemeClr>
                </a:solidFill>
                <a:ea typeface="Times New Roman" charset="0"/>
                <a:cs typeface="Times New Roman" charset="0"/>
              </a:rPr>
              <a:t>Mail: </a:t>
            </a:r>
            <a:r>
              <a:rPr lang="fr-FR" sz="1100" dirty="0" err="1">
                <a:solidFill>
                  <a:schemeClr val="tx1">
                    <a:lumMod val="65000"/>
                    <a:lumOff val="35000"/>
                  </a:schemeClr>
                </a:solidFill>
                <a:ea typeface="Times New Roman" charset="0"/>
                <a:cs typeface="Times New Roman" charset="0"/>
              </a:rPr>
              <a:t>mail@mail.com</a:t>
            </a:r>
            <a:endParaRPr lang="fr-FR" sz="1100" dirty="0">
              <a:solidFill>
                <a:schemeClr val="tx1">
                  <a:lumMod val="65000"/>
                  <a:lumOff val="35000"/>
                </a:schemeClr>
              </a:solidFill>
              <a:ea typeface="Times New Roman" charset="0"/>
              <a:cs typeface="Times New Roman" charset="0"/>
            </a:endParaRPr>
          </a:p>
          <a:p>
            <a:r>
              <a:rPr lang="fr-FR" sz="1100" dirty="0" err="1">
                <a:solidFill>
                  <a:schemeClr val="tx1">
                    <a:lumMod val="65000"/>
                    <a:lumOff val="35000"/>
                  </a:schemeClr>
                </a:solidFill>
                <a:cs typeface="Times New Roman" charset="0"/>
              </a:rPr>
              <a:t>Adr</a:t>
            </a:r>
            <a:r>
              <a:rPr lang="fr-FR" sz="1100" dirty="0">
                <a:solidFill>
                  <a:schemeClr val="tx1">
                    <a:lumMod val="65000"/>
                    <a:lumOff val="35000"/>
                  </a:schemeClr>
                </a:solidFill>
                <a:cs typeface="Times New Roman" charset="0"/>
              </a:rPr>
              <a:t> : </a:t>
            </a:r>
            <a:r>
              <a:rPr lang="de-DE" sz="1100" dirty="0">
                <a:solidFill>
                  <a:schemeClr val="tx1">
                    <a:lumMod val="65000"/>
                    <a:lumOff val="35000"/>
                  </a:schemeClr>
                </a:solidFill>
                <a:cs typeface="Times New Roman" charset="0"/>
              </a:rPr>
              <a:t>HAUPTSTRASSE 15, 28000 BREMEN</a:t>
            </a:r>
          </a:p>
        </p:txBody>
      </p:sp>
      <p:sp>
        <p:nvSpPr>
          <p:cNvPr id="18" name="Rectangle 17">
            <a:extLst>
              <a:ext uri="{FF2B5EF4-FFF2-40B4-BE49-F238E27FC236}">
                <a16:creationId xmlns:a16="http://schemas.microsoft.com/office/drawing/2014/main" id="{F63968DA-CB84-634F-B3E9-959E2E7A9326}"/>
              </a:ext>
            </a:extLst>
          </p:cNvPr>
          <p:cNvSpPr/>
          <p:nvPr/>
        </p:nvSpPr>
        <p:spPr>
          <a:xfrm>
            <a:off x="312113" y="1306070"/>
            <a:ext cx="1284326" cy="369332"/>
          </a:xfrm>
          <a:prstGeom prst="rect">
            <a:avLst/>
          </a:prstGeom>
        </p:spPr>
        <p:txBody>
          <a:bodyPr wrap="none">
            <a:spAutoFit/>
          </a:bodyPr>
          <a:lstStyle/>
          <a:p>
            <a:r>
              <a:rPr lang="de-DE" dirty="0">
                <a:solidFill>
                  <a:srgbClr val="3593C6"/>
                </a:solidFill>
                <a:cs typeface="Times New Roman" charset="0"/>
              </a:rPr>
              <a:t>Meine</a:t>
            </a:r>
            <a:r>
              <a:rPr lang="de-DE" dirty="0"/>
              <a:t> Ziele</a:t>
            </a:r>
          </a:p>
        </p:txBody>
      </p:sp>
      <p:sp>
        <p:nvSpPr>
          <p:cNvPr id="19" name="Rectangle 18">
            <a:extLst>
              <a:ext uri="{FF2B5EF4-FFF2-40B4-BE49-F238E27FC236}">
                <a16:creationId xmlns:a16="http://schemas.microsoft.com/office/drawing/2014/main" id="{D64B0944-A1E4-7D45-8580-73B1D446E949}"/>
              </a:ext>
            </a:extLst>
          </p:cNvPr>
          <p:cNvSpPr/>
          <p:nvPr/>
        </p:nvSpPr>
        <p:spPr>
          <a:xfrm>
            <a:off x="3717877" y="1295515"/>
            <a:ext cx="2102050" cy="369332"/>
          </a:xfrm>
          <a:prstGeom prst="rect">
            <a:avLst/>
          </a:prstGeom>
        </p:spPr>
        <p:txBody>
          <a:bodyPr wrap="none">
            <a:spAutoFit/>
          </a:bodyPr>
          <a:lstStyle/>
          <a:p>
            <a:r>
              <a:rPr lang="de-DE" dirty="0">
                <a:solidFill>
                  <a:srgbClr val="3593C6"/>
                </a:solidFill>
                <a:cs typeface="Times New Roman" charset="0"/>
              </a:rPr>
              <a:t>Meine</a:t>
            </a:r>
            <a:r>
              <a:rPr lang="de-DE" dirty="0"/>
              <a:t> Kontaktdaten</a:t>
            </a:r>
          </a:p>
        </p:txBody>
      </p:sp>
      <p:sp>
        <p:nvSpPr>
          <p:cNvPr id="20" name="ZoneTexte 9">
            <a:extLst>
              <a:ext uri="{FF2B5EF4-FFF2-40B4-BE49-F238E27FC236}">
                <a16:creationId xmlns:a16="http://schemas.microsoft.com/office/drawing/2014/main" id="{46385214-A1DB-BD44-9265-5390B0BD1C8A}"/>
              </a:ext>
            </a:extLst>
          </p:cNvPr>
          <p:cNvSpPr txBox="1"/>
          <p:nvPr/>
        </p:nvSpPr>
        <p:spPr>
          <a:xfrm>
            <a:off x="299773" y="3479836"/>
            <a:ext cx="5542886" cy="2631490"/>
          </a:xfrm>
          <a:prstGeom prst="rect">
            <a:avLst/>
          </a:prstGeom>
          <a:noFill/>
        </p:spPr>
        <p:txBody>
          <a:bodyPr wrap="square" rtlCol="0">
            <a:spAutoFit/>
          </a:bodyPr>
          <a:lstStyle/>
          <a:p>
            <a:pPr lvl="0" defTabSz="685800">
              <a:defRPr/>
            </a:pPr>
            <a:r>
              <a:rPr lang="de-DE" sz="1100" b="1" dirty="0">
                <a:solidFill>
                  <a:srgbClr val="3593C6"/>
                </a:solidFill>
              </a:rPr>
              <a:t>FIRMENNAME</a:t>
            </a:r>
            <a:r>
              <a:rPr lang="de-DE" sz="1100" b="1" dirty="0">
                <a:solidFill>
                  <a:schemeClr val="tx1">
                    <a:lumMod val="65000"/>
                    <a:lumOff val="35000"/>
                  </a:schemeClr>
                </a:solidFill>
              </a:rPr>
              <a:t> | 2000 – 2003 – Stellung</a:t>
            </a:r>
          </a:p>
          <a:p>
            <a:pPr defTabSz="685800">
              <a:defRPr/>
            </a:pPr>
            <a:r>
              <a:rPr lang="fr-FR" sz="1100" dirty="0" err="1">
                <a:solidFill>
                  <a:schemeClr val="tx1">
                    <a:lumMod val="65000"/>
                    <a:lumOff val="35000"/>
                  </a:schemeClr>
                </a:solidFill>
              </a:rPr>
              <a:t>Beschreiben</a:t>
            </a:r>
            <a:r>
              <a:rPr lang="fr-FR" sz="1100" dirty="0">
                <a:solidFill>
                  <a:schemeClr val="tx1">
                    <a:lumMod val="65000"/>
                    <a:lumOff val="35000"/>
                  </a:schemeClr>
                </a:solidFill>
              </a:rPr>
              <a:t> </a:t>
            </a:r>
            <a:r>
              <a:rPr lang="fr-FR" sz="1100" dirty="0" err="1">
                <a:solidFill>
                  <a:schemeClr val="tx1">
                    <a:lumMod val="65000"/>
                    <a:lumOff val="35000"/>
                  </a:schemeClr>
                </a:solidFill>
              </a:rPr>
              <a:t>Sie</a:t>
            </a:r>
            <a:r>
              <a:rPr lang="fr-FR" sz="1100" dirty="0">
                <a:solidFill>
                  <a:schemeClr val="tx1">
                    <a:lumMod val="65000"/>
                    <a:lumOff val="35000"/>
                  </a:schemeClr>
                </a:solidFill>
              </a:rPr>
              <a:t> die </a:t>
            </a:r>
            <a:r>
              <a:rPr lang="fr-FR" sz="1100" dirty="0" err="1">
                <a:solidFill>
                  <a:schemeClr val="tx1">
                    <a:lumMod val="65000"/>
                    <a:lumOff val="35000"/>
                  </a:schemeClr>
                </a:solidFill>
              </a:rPr>
              <a:t>Positionen</a:t>
            </a:r>
            <a:r>
              <a:rPr lang="fr-FR" sz="1100" dirty="0">
                <a:solidFill>
                  <a:schemeClr val="tx1">
                    <a:lumMod val="65000"/>
                    <a:lumOff val="35000"/>
                  </a:schemeClr>
                </a:solidFill>
              </a:rPr>
              <a:t>, die </a:t>
            </a:r>
            <a:r>
              <a:rPr lang="fr-FR" sz="1100" dirty="0" err="1">
                <a:solidFill>
                  <a:schemeClr val="tx1">
                    <a:lumMod val="65000"/>
                    <a:lumOff val="35000"/>
                  </a:schemeClr>
                </a:solidFill>
              </a:rPr>
              <a:t>Sie</a:t>
            </a:r>
            <a:r>
              <a:rPr lang="fr-FR" sz="1100" dirty="0">
                <a:solidFill>
                  <a:schemeClr val="tx1">
                    <a:lumMod val="65000"/>
                    <a:lumOff val="35000"/>
                  </a:schemeClr>
                </a:solidFill>
              </a:rPr>
              <a:t> hier </a:t>
            </a:r>
            <a:r>
              <a:rPr lang="fr-FR" sz="1100" dirty="0" err="1">
                <a:solidFill>
                  <a:schemeClr val="tx1">
                    <a:lumMod val="65000"/>
                    <a:lumOff val="35000"/>
                  </a:schemeClr>
                </a:solidFill>
              </a:rPr>
              <a:t>innehatten</a:t>
            </a:r>
            <a:r>
              <a:rPr lang="fr-FR" sz="1100" dirty="0">
                <a:solidFill>
                  <a:schemeClr val="tx1">
                    <a:lumMod val="65000"/>
                    <a:lumOff val="35000"/>
                  </a:schemeClr>
                </a:solidFill>
              </a:rPr>
              <a:t>. </a:t>
            </a:r>
            <a:r>
              <a:rPr lang="fr-FR" sz="1100" dirty="0" err="1">
                <a:solidFill>
                  <a:schemeClr val="tx1">
                    <a:lumMod val="65000"/>
                    <a:lumOff val="35000"/>
                  </a:schemeClr>
                </a:solidFill>
              </a:rPr>
              <a:t>Beschreiben</a:t>
            </a:r>
            <a:r>
              <a:rPr lang="fr-FR" sz="1100" dirty="0">
                <a:solidFill>
                  <a:schemeClr val="tx1">
                    <a:lumMod val="65000"/>
                    <a:lumOff val="35000"/>
                  </a:schemeClr>
                </a:solidFill>
              </a:rPr>
              <a:t> </a:t>
            </a:r>
            <a:r>
              <a:rPr lang="fr-FR" sz="1100" dirty="0" err="1">
                <a:solidFill>
                  <a:schemeClr val="tx1">
                    <a:lumMod val="65000"/>
                    <a:lumOff val="35000"/>
                  </a:schemeClr>
                </a:solidFill>
              </a:rPr>
              <a:t>Sie</a:t>
            </a:r>
            <a:r>
              <a:rPr lang="fr-FR" sz="1100" dirty="0">
                <a:solidFill>
                  <a:schemeClr val="tx1">
                    <a:lumMod val="65000"/>
                    <a:lumOff val="35000"/>
                  </a:schemeClr>
                </a:solidFill>
              </a:rPr>
              <a:t> </a:t>
            </a:r>
            <a:r>
              <a:rPr lang="fr-FR" sz="1100" dirty="0" err="1">
                <a:solidFill>
                  <a:schemeClr val="tx1">
                    <a:lumMod val="65000"/>
                    <a:lumOff val="35000"/>
                  </a:schemeClr>
                </a:solidFill>
              </a:rPr>
              <a:t>auch</a:t>
            </a:r>
            <a:r>
              <a:rPr lang="fr-FR" sz="1100" dirty="0">
                <a:solidFill>
                  <a:schemeClr val="tx1">
                    <a:lumMod val="65000"/>
                    <a:lumOff val="35000"/>
                  </a:schemeClr>
                </a:solidFill>
              </a:rPr>
              <a:t> </a:t>
            </a:r>
            <a:r>
              <a:rPr lang="fr-FR" sz="1100" dirty="0" err="1">
                <a:solidFill>
                  <a:schemeClr val="tx1">
                    <a:lumMod val="65000"/>
                    <a:lumOff val="35000"/>
                  </a:schemeClr>
                </a:solidFill>
              </a:rPr>
              <a:t>Ihre</a:t>
            </a:r>
            <a:r>
              <a:rPr lang="fr-FR" sz="1100" dirty="0">
                <a:solidFill>
                  <a:schemeClr val="tx1">
                    <a:lumMod val="65000"/>
                    <a:lumOff val="35000"/>
                  </a:schemeClr>
                </a:solidFill>
              </a:rPr>
              <a:t> </a:t>
            </a:r>
            <a:r>
              <a:rPr lang="fr-FR" sz="1100" dirty="0" err="1">
                <a:solidFill>
                  <a:schemeClr val="tx1">
                    <a:lumMod val="65000"/>
                    <a:lumOff val="35000"/>
                  </a:schemeClr>
                </a:solidFill>
              </a:rPr>
              <a:t>Aufgaben</a:t>
            </a:r>
            <a:r>
              <a:rPr lang="fr-FR" sz="1100" dirty="0">
                <a:solidFill>
                  <a:schemeClr val="tx1">
                    <a:lumMod val="65000"/>
                    <a:lumOff val="35000"/>
                  </a:schemeClr>
                </a:solidFill>
              </a:rPr>
              <a:t> </a:t>
            </a:r>
            <a:r>
              <a:rPr lang="fr-FR" sz="1100" dirty="0" err="1">
                <a:solidFill>
                  <a:schemeClr val="tx1">
                    <a:lumMod val="65000"/>
                    <a:lumOff val="35000"/>
                  </a:schemeClr>
                </a:solidFill>
              </a:rPr>
              <a:t>und</a:t>
            </a:r>
            <a:r>
              <a:rPr lang="fr-FR" sz="1100" dirty="0">
                <a:solidFill>
                  <a:schemeClr val="tx1">
                    <a:lumMod val="65000"/>
                    <a:lumOff val="35000"/>
                  </a:schemeClr>
                </a:solidFill>
              </a:rPr>
              <a:t> die </a:t>
            </a:r>
            <a:r>
              <a:rPr lang="fr-FR" sz="1100" dirty="0" err="1">
                <a:solidFill>
                  <a:schemeClr val="tx1">
                    <a:lumMod val="65000"/>
                    <a:lumOff val="35000"/>
                  </a:schemeClr>
                </a:solidFill>
              </a:rPr>
              <a:t>Anzahl</a:t>
            </a:r>
            <a:r>
              <a:rPr lang="fr-FR" sz="1100" dirty="0">
                <a:solidFill>
                  <a:schemeClr val="tx1">
                    <a:lumMod val="65000"/>
                    <a:lumOff val="35000"/>
                  </a:schemeClr>
                </a:solidFill>
              </a:rPr>
              <a:t> der </a:t>
            </a:r>
            <a:r>
              <a:rPr lang="fr-FR" sz="1100" dirty="0" err="1">
                <a:solidFill>
                  <a:schemeClr val="tx1">
                    <a:lumMod val="65000"/>
                    <a:lumOff val="35000"/>
                  </a:schemeClr>
                </a:solidFill>
              </a:rPr>
              <a:t>Personen</a:t>
            </a:r>
            <a:r>
              <a:rPr lang="fr-FR" sz="1100" dirty="0">
                <a:solidFill>
                  <a:schemeClr val="tx1">
                    <a:lumMod val="65000"/>
                    <a:lumOff val="35000"/>
                  </a:schemeClr>
                </a:solidFill>
              </a:rPr>
              <a:t>, die </a:t>
            </a:r>
            <a:r>
              <a:rPr lang="fr-FR" sz="1100" dirty="0" err="1">
                <a:solidFill>
                  <a:schemeClr val="tx1">
                    <a:lumMod val="65000"/>
                    <a:lumOff val="35000"/>
                  </a:schemeClr>
                </a:solidFill>
              </a:rPr>
              <a:t>Sie</a:t>
            </a:r>
            <a:r>
              <a:rPr lang="fr-FR" sz="1100" dirty="0">
                <a:solidFill>
                  <a:schemeClr val="tx1">
                    <a:lumMod val="65000"/>
                    <a:lumOff val="35000"/>
                  </a:schemeClr>
                </a:solidFill>
              </a:rPr>
              <a:t> </a:t>
            </a:r>
            <a:r>
              <a:rPr lang="fr-FR" sz="1100" dirty="0" err="1">
                <a:solidFill>
                  <a:schemeClr val="tx1">
                    <a:lumMod val="65000"/>
                    <a:lumOff val="35000"/>
                  </a:schemeClr>
                </a:solidFill>
              </a:rPr>
              <a:t>beaufsichtigen</a:t>
            </a:r>
            <a:r>
              <a:rPr lang="fr-FR" sz="1100" dirty="0">
                <a:solidFill>
                  <a:schemeClr val="tx1">
                    <a:lumMod val="65000"/>
                    <a:lumOff val="35000"/>
                  </a:schemeClr>
                </a:solidFill>
              </a:rPr>
              <a:t>. </a:t>
            </a:r>
            <a:r>
              <a:rPr lang="fr-FR" sz="1100" dirty="0" err="1">
                <a:solidFill>
                  <a:schemeClr val="tx1">
                    <a:lumMod val="65000"/>
                    <a:lumOff val="35000"/>
                  </a:schemeClr>
                </a:solidFill>
              </a:rPr>
              <a:t>Wenn</a:t>
            </a:r>
            <a:r>
              <a:rPr lang="fr-FR" sz="1100" dirty="0">
                <a:solidFill>
                  <a:schemeClr val="tx1">
                    <a:lumMod val="65000"/>
                    <a:lumOff val="35000"/>
                  </a:schemeClr>
                </a:solidFill>
              </a:rPr>
              <a:t> </a:t>
            </a:r>
            <a:r>
              <a:rPr lang="fr-FR" sz="1100" dirty="0" err="1">
                <a:solidFill>
                  <a:schemeClr val="tx1">
                    <a:lumMod val="65000"/>
                    <a:lumOff val="35000"/>
                  </a:schemeClr>
                </a:solidFill>
              </a:rPr>
              <a:t>Sie</a:t>
            </a:r>
            <a:r>
              <a:rPr lang="fr-FR" sz="1100" dirty="0">
                <a:solidFill>
                  <a:schemeClr val="tx1">
                    <a:lumMod val="65000"/>
                    <a:lumOff val="35000"/>
                  </a:schemeClr>
                </a:solidFill>
              </a:rPr>
              <a:t> </a:t>
            </a:r>
            <a:r>
              <a:rPr lang="fr-FR" sz="1100" dirty="0" err="1">
                <a:solidFill>
                  <a:schemeClr val="tx1">
                    <a:lumMod val="65000"/>
                    <a:lumOff val="35000"/>
                  </a:schemeClr>
                </a:solidFill>
              </a:rPr>
              <a:t>versuchen</a:t>
            </a:r>
            <a:r>
              <a:rPr lang="fr-FR" sz="1100" dirty="0">
                <a:solidFill>
                  <a:schemeClr val="tx1">
                    <a:lumMod val="65000"/>
                    <a:lumOff val="35000"/>
                  </a:schemeClr>
                </a:solidFill>
              </a:rPr>
              <a:t> </a:t>
            </a:r>
            <a:r>
              <a:rPr lang="fr-FR" sz="1100" dirty="0" err="1">
                <a:solidFill>
                  <a:schemeClr val="tx1">
                    <a:lumMod val="65000"/>
                    <a:lumOff val="35000"/>
                  </a:schemeClr>
                </a:solidFill>
              </a:rPr>
              <a:t>können</a:t>
            </a:r>
            <a:r>
              <a:rPr lang="fr-FR" sz="1100" dirty="0">
                <a:solidFill>
                  <a:schemeClr val="tx1">
                    <a:lumMod val="65000"/>
                    <a:lumOff val="35000"/>
                  </a:schemeClr>
                </a:solidFill>
              </a:rPr>
              <a:t>, die </a:t>
            </a:r>
            <a:r>
              <a:rPr lang="fr-FR" sz="1100" dirty="0" err="1">
                <a:solidFill>
                  <a:schemeClr val="tx1">
                    <a:lumMod val="65000"/>
                    <a:lumOff val="35000"/>
                  </a:schemeClr>
                </a:solidFill>
              </a:rPr>
              <a:t>erzielten</a:t>
            </a:r>
            <a:r>
              <a:rPr lang="fr-FR" sz="1100" dirty="0">
                <a:solidFill>
                  <a:schemeClr val="tx1">
                    <a:lumMod val="65000"/>
                    <a:lumOff val="35000"/>
                  </a:schemeClr>
                </a:solidFill>
              </a:rPr>
              <a:t> </a:t>
            </a:r>
            <a:r>
              <a:rPr lang="fr-FR" sz="1100" dirty="0" err="1">
                <a:solidFill>
                  <a:schemeClr val="tx1">
                    <a:lumMod val="65000"/>
                    <a:lumOff val="35000"/>
                  </a:schemeClr>
                </a:solidFill>
              </a:rPr>
              <a:t>Ergebnisse</a:t>
            </a:r>
            <a:r>
              <a:rPr lang="fr-FR" sz="1100" dirty="0">
                <a:solidFill>
                  <a:schemeClr val="tx1">
                    <a:lumMod val="65000"/>
                    <a:lumOff val="35000"/>
                  </a:schemeClr>
                </a:solidFill>
              </a:rPr>
              <a:t> </a:t>
            </a:r>
            <a:r>
              <a:rPr lang="fr-FR" sz="1100" dirty="0" err="1">
                <a:solidFill>
                  <a:schemeClr val="tx1">
                    <a:lumMod val="65000"/>
                    <a:lumOff val="35000"/>
                  </a:schemeClr>
                </a:solidFill>
              </a:rPr>
              <a:t>zu</a:t>
            </a:r>
            <a:r>
              <a:rPr lang="fr-FR" sz="1100" dirty="0">
                <a:solidFill>
                  <a:schemeClr val="tx1">
                    <a:lumMod val="65000"/>
                    <a:lumOff val="35000"/>
                  </a:schemeClr>
                </a:solidFill>
              </a:rPr>
              <a:t> </a:t>
            </a:r>
            <a:r>
              <a:rPr lang="fr-FR" sz="1100" dirty="0" err="1">
                <a:solidFill>
                  <a:schemeClr val="tx1">
                    <a:lumMod val="65000"/>
                    <a:lumOff val="35000"/>
                  </a:schemeClr>
                </a:solidFill>
              </a:rPr>
              <a:t>präsentieren</a:t>
            </a:r>
            <a:r>
              <a:rPr lang="fr-FR" sz="1100" dirty="0">
                <a:solidFill>
                  <a:schemeClr val="tx1">
                    <a:lumMod val="65000"/>
                    <a:lumOff val="35000"/>
                  </a:schemeClr>
                </a:solidFill>
              </a:rPr>
              <a:t>, </a:t>
            </a:r>
            <a:r>
              <a:rPr lang="fr-FR" sz="1100" dirty="0" err="1">
                <a:solidFill>
                  <a:schemeClr val="tx1">
                    <a:lumMod val="65000"/>
                    <a:lumOff val="35000"/>
                  </a:schemeClr>
                </a:solidFill>
              </a:rPr>
              <a:t>zögern</a:t>
            </a:r>
            <a:r>
              <a:rPr lang="fr-FR" sz="1100" dirty="0">
                <a:solidFill>
                  <a:schemeClr val="tx1">
                    <a:lumMod val="65000"/>
                    <a:lumOff val="35000"/>
                  </a:schemeClr>
                </a:solidFill>
              </a:rPr>
              <a:t> </a:t>
            </a:r>
            <a:r>
              <a:rPr lang="fr-FR" sz="1100" dirty="0" err="1">
                <a:solidFill>
                  <a:schemeClr val="tx1">
                    <a:lumMod val="65000"/>
                    <a:lumOff val="35000"/>
                  </a:schemeClr>
                </a:solidFill>
              </a:rPr>
              <a:t>Sie</a:t>
            </a:r>
            <a:r>
              <a:rPr lang="fr-FR" sz="1100" dirty="0">
                <a:solidFill>
                  <a:schemeClr val="tx1">
                    <a:lumMod val="65000"/>
                    <a:lumOff val="35000"/>
                  </a:schemeClr>
                </a:solidFill>
              </a:rPr>
              <a:t> </a:t>
            </a:r>
            <a:r>
              <a:rPr lang="fr-FR" sz="1100" dirty="0" err="1">
                <a:solidFill>
                  <a:schemeClr val="tx1">
                    <a:lumMod val="65000"/>
                    <a:lumOff val="35000"/>
                  </a:schemeClr>
                </a:solidFill>
              </a:rPr>
              <a:t>nicht</a:t>
            </a:r>
            <a:r>
              <a:rPr lang="fr-FR" sz="1100" dirty="0">
                <a:solidFill>
                  <a:schemeClr val="tx1">
                    <a:lumMod val="65000"/>
                    <a:lumOff val="35000"/>
                  </a:schemeClr>
                </a:solidFill>
              </a:rPr>
              <a:t>, </a:t>
            </a:r>
            <a:r>
              <a:rPr lang="fr-FR" sz="1100" dirty="0" err="1">
                <a:solidFill>
                  <a:schemeClr val="tx1">
                    <a:lumMod val="65000"/>
                    <a:lumOff val="35000"/>
                  </a:schemeClr>
                </a:solidFill>
              </a:rPr>
              <a:t>sie</a:t>
            </a:r>
            <a:r>
              <a:rPr lang="fr-FR" sz="1100" dirty="0">
                <a:solidFill>
                  <a:schemeClr val="tx1">
                    <a:lumMod val="65000"/>
                    <a:lumOff val="35000"/>
                  </a:schemeClr>
                </a:solidFill>
              </a:rPr>
              <a:t> </a:t>
            </a:r>
            <a:r>
              <a:rPr lang="fr-FR" sz="1100" dirty="0" err="1">
                <a:solidFill>
                  <a:schemeClr val="tx1">
                    <a:lumMod val="65000"/>
                    <a:lumOff val="35000"/>
                  </a:schemeClr>
                </a:solidFill>
              </a:rPr>
              <a:t>zu</a:t>
            </a:r>
            <a:r>
              <a:rPr lang="fr-FR" sz="1100" dirty="0">
                <a:solidFill>
                  <a:schemeClr val="tx1">
                    <a:lumMod val="65000"/>
                    <a:lumOff val="35000"/>
                  </a:schemeClr>
                </a:solidFill>
              </a:rPr>
              <a:t> </a:t>
            </a:r>
            <a:r>
              <a:rPr lang="fr-FR" sz="1100" dirty="0" err="1">
                <a:solidFill>
                  <a:schemeClr val="tx1">
                    <a:lumMod val="65000"/>
                    <a:lumOff val="35000"/>
                  </a:schemeClr>
                </a:solidFill>
              </a:rPr>
              <a:t>quantifizieren</a:t>
            </a:r>
            <a:r>
              <a:rPr lang="fr-FR" sz="1100" dirty="0">
                <a:solidFill>
                  <a:schemeClr val="tx1">
                    <a:lumMod val="65000"/>
                    <a:lumOff val="35000"/>
                  </a:schemeClr>
                </a:solidFill>
              </a:rPr>
              <a:t>.</a:t>
            </a:r>
          </a:p>
          <a:p>
            <a:pPr defTabSz="685800">
              <a:defRPr/>
            </a:pPr>
            <a:endParaRPr lang="fr-FR" sz="1100" dirty="0">
              <a:solidFill>
                <a:schemeClr val="tx1">
                  <a:lumMod val="65000"/>
                  <a:lumOff val="35000"/>
                </a:schemeClr>
              </a:solidFill>
            </a:endParaRPr>
          </a:p>
          <a:p>
            <a:pPr lvl="0" defTabSz="685800">
              <a:defRPr/>
            </a:pPr>
            <a:r>
              <a:rPr lang="de-DE" sz="1100" b="1" dirty="0">
                <a:solidFill>
                  <a:srgbClr val="3593C6"/>
                </a:solidFill>
              </a:rPr>
              <a:t>FIRMENNAME</a:t>
            </a:r>
            <a:r>
              <a:rPr lang="de-DE" sz="1100" b="1" dirty="0">
                <a:solidFill>
                  <a:schemeClr val="tx1">
                    <a:lumMod val="65000"/>
                    <a:lumOff val="35000"/>
                  </a:schemeClr>
                </a:solidFill>
              </a:rPr>
              <a:t> | 2000 – 2003 – Stellung</a:t>
            </a:r>
          </a:p>
          <a:p>
            <a:pPr defTabSz="685800">
              <a:defRPr/>
            </a:pPr>
            <a:r>
              <a:rPr lang="fr-FR" sz="1100" dirty="0" err="1">
                <a:solidFill>
                  <a:schemeClr val="tx1">
                    <a:lumMod val="65000"/>
                    <a:lumOff val="35000"/>
                  </a:schemeClr>
                </a:solidFill>
              </a:rPr>
              <a:t>Beschreiben</a:t>
            </a:r>
            <a:r>
              <a:rPr lang="fr-FR" sz="1100" dirty="0">
                <a:solidFill>
                  <a:schemeClr val="tx1">
                    <a:lumMod val="65000"/>
                    <a:lumOff val="35000"/>
                  </a:schemeClr>
                </a:solidFill>
              </a:rPr>
              <a:t> </a:t>
            </a:r>
            <a:r>
              <a:rPr lang="fr-FR" sz="1100" dirty="0" err="1">
                <a:solidFill>
                  <a:schemeClr val="tx1">
                    <a:lumMod val="65000"/>
                    <a:lumOff val="35000"/>
                  </a:schemeClr>
                </a:solidFill>
              </a:rPr>
              <a:t>Sie</a:t>
            </a:r>
            <a:r>
              <a:rPr lang="fr-FR" sz="1100" dirty="0">
                <a:solidFill>
                  <a:schemeClr val="tx1">
                    <a:lumMod val="65000"/>
                    <a:lumOff val="35000"/>
                  </a:schemeClr>
                </a:solidFill>
              </a:rPr>
              <a:t> die </a:t>
            </a:r>
            <a:r>
              <a:rPr lang="fr-FR" sz="1100" dirty="0" err="1">
                <a:solidFill>
                  <a:schemeClr val="tx1">
                    <a:lumMod val="65000"/>
                    <a:lumOff val="35000"/>
                  </a:schemeClr>
                </a:solidFill>
              </a:rPr>
              <a:t>Positionen</a:t>
            </a:r>
            <a:r>
              <a:rPr lang="fr-FR" sz="1100" dirty="0">
                <a:solidFill>
                  <a:schemeClr val="tx1">
                    <a:lumMod val="65000"/>
                    <a:lumOff val="35000"/>
                  </a:schemeClr>
                </a:solidFill>
              </a:rPr>
              <a:t>, die </a:t>
            </a:r>
            <a:r>
              <a:rPr lang="fr-FR" sz="1100" dirty="0" err="1">
                <a:solidFill>
                  <a:schemeClr val="tx1">
                    <a:lumMod val="65000"/>
                    <a:lumOff val="35000"/>
                  </a:schemeClr>
                </a:solidFill>
              </a:rPr>
              <a:t>Sie</a:t>
            </a:r>
            <a:r>
              <a:rPr lang="fr-FR" sz="1100" dirty="0">
                <a:solidFill>
                  <a:schemeClr val="tx1">
                    <a:lumMod val="65000"/>
                    <a:lumOff val="35000"/>
                  </a:schemeClr>
                </a:solidFill>
              </a:rPr>
              <a:t> hier </a:t>
            </a:r>
            <a:r>
              <a:rPr lang="fr-FR" sz="1100" dirty="0" err="1">
                <a:solidFill>
                  <a:schemeClr val="tx1">
                    <a:lumMod val="65000"/>
                    <a:lumOff val="35000"/>
                  </a:schemeClr>
                </a:solidFill>
              </a:rPr>
              <a:t>innehatten</a:t>
            </a:r>
            <a:r>
              <a:rPr lang="fr-FR" sz="1100" dirty="0">
                <a:solidFill>
                  <a:schemeClr val="tx1">
                    <a:lumMod val="65000"/>
                    <a:lumOff val="35000"/>
                  </a:schemeClr>
                </a:solidFill>
              </a:rPr>
              <a:t>. </a:t>
            </a:r>
            <a:r>
              <a:rPr lang="fr-FR" sz="1100" dirty="0" err="1">
                <a:solidFill>
                  <a:schemeClr val="tx1">
                    <a:lumMod val="65000"/>
                    <a:lumOff val="35000"/>
                  </a:schemeClr>
                </a:solidFill>
              </a:rPr>
              <a:t>Beschreiben</a:t>
            </a:r>
            <a:r>
              <a:rPr lang="fr-FR" sz="1100" dirty="0">
                <a:solidFill>
                  <a:schemeClr val="tx1">
                    <a:lumMod val="65000"/>
                    <a:lumOff val="35000"/>
                  </a:schemeClr>
                </a:solidFill>
              </a:rPr>
              <a:t> </a:t>
            </a:r>
            <a:r>
              <a:rPr lang="fr-FR" sz="1100" dirty="0" err="1">
                <a:solidFill>
                  <a:schemeClr val="tx1">
                    <a:lumMod val="65000"/>
                    <a:lumOff val="35000"/>
                  </a:schemeClr>
                </a:solidFill>
              </a:rPr>
              <a:t>Sie</a:t>
            </a:r>
            <a:r>
              <a:rPr lang="fr-FR" sz="1100" dirty="0">
                <a:solidFill>
                  <a:schemeClr val="tx1">
                    <a:lumMod val="65000"/>
                    <a:lumOff val="35000"/>
                  </a:schemeClr>
                </a:solidFill>
              </a:rPr>
              <a:t> </a:t>
            </a:r>
            <a:r>
              <a:rPr lang="fr-FR" sz="1100" dirty="0" err="1">
                <a:solidFill>
                  <a:schemeClr val="tx1">
                    <a:lumMod val="65000"/>
                    <a:lumOff val="35000"/>
                  </a:schemeClr>
                </a:solidFill>
              </a:rPr>
              <a:t>auch</a:t>
            </a:r>
            <a:r>
              <a:rPr lang="fr-FR" sz="1100" dirty="0">
                <a:solidFill>
                  <a:schemeClr val="tx1">
                    <a:lumMod val="65000"/>
                    <a:lumOff val="35000"/>
                  </a:schemeClr>
                </a:solidFill>
              </a:rPr>
              <a:t> </a:t>
            </a:r>
            <a:r>
              <a:rPr lang="fr-FR" sz="1100" dirty="0" err="1">
                <a:solidFill>
                  <a:schemeClr val="tx1">
                    <a:lumMod val="65000"/>
                    <a:lumOff val="35000"/>
                  </a:schemeClr>
                </a:solidFill>
              </a:rPr>
              <a:t>Ihre</a:t>
            </a:r>
            <a:r>
              <a:rPr lang="fr-FR" sz="1100" dirty="0">
                <a:solidFill>
                  <a:schemeClr val="tx1">
                    <a:lumMod val="65000"/>
                    <a:lumOff val="35000"/>
                  </a:schemeClr>
                </a:solidFill>
              </a:rPr>
              <a:t> </a:t>
            </a:r>
            <a:r>
              <a:rPr lang="fr-FR" sz="1100" dirty="0" err="1">
                <a:solidFill>
                  <a:schemeClr val="tx1">
                    <a:lumMod val="65000"/>
                    <a:lumOff val="35000"/>
                  </a:schemeClr>
                </a:solidFill>
              </a:rPr>
              <a:t>Aufgaben</a:t>
            </a:r>
            <a:r>
              <a:rPr lang="fr-FR" sz="1100" dirty="0">
                <a:solidFill>
                  <a:schemeClr val="tx1">
                    <a:lumMod val="65000"/>
                    <a:lumOff val="35000"/>
                  </a:schemeClr>
                </a:solidFill>
              </a:rPr>
              <a:t> </a:t>
            </a:r>
            <a:r>
              <a:rPr lang="fr-FR" sz="1100" dirty="0" err="1">
                <a:solidFill>
                  <a:schemeClr val="tx1">
                    <a:lumMod val="65000"/>
                    <a:lumOff val="35000"/>
                  </a:schemeClr>
                </a:solidFill>
              </a:rPr>
              <a:t>und</a:t>
            </a:r>
            <a:r>
              <a:rPr lang="fr-FR" sz="1100" dirty="0">
                <a:solidFill>
                  <a:schemeClr val="tx1">
                    <a:lumMod val="65000"/>
                    <a:lumOff val="35000"/>
                  </a:schemeClr>
                </a:solidFill>
              </a:rPr>
              <a:t> die </a:t>
            </a:r>
            <a:r>
              <a:rPr lang="fr-FR" sz="1100" dirty="0" err="1">
                <a:solidFill>
                  <a:schemeClr val="tx1">
                    <a:lumMod val="65000"/>
                    <a:lumOff val="35000"/>
                  </a:schemeClr>
                </a:solidFill>
              </a:rPr>
              <a:t>Anzahl</a:t>
            </a:r>
            <a:r>
              <a:rPr lang="fr-FR" sz="1100" dirty="0">
                <a:solidFill>
                  <a:schemeClr val="tx1">
                    <a:lumMod val="65000"/>
                    <a:lumOff val="35000"/>
                  </a:schemeClr>
                </a:solidFill>
              </a:rPr>
              <a:t> der </a:t>
            </a:r>
            <a:r>
              <a:rPr lang="fr-FR" sz="1100" dirty="0" err="1">
                <a:solidFill>
                  <a:schemeClr val="tx1">
                    <a:lumMod val="65000"/>
                    <a:lumOff val="35000"/>
                  </a:schemeClr>
                </a:solidFill>
              </a:rPr>
              <a:t>Personen</a:t>
            </a:r>
            <a:r>
              <a:rPr lang="fr-FR" sz="1100" dirty="0">
                <a:solidFill>
                  <a:schemeClr val="tx1">
                    <a:lumMod val="65000"/>
                    <a:lumOff val="35000"/>
                  </a:schemeClr>
                </a:solidFill>
              </a:rPr>
              <a:t>, die </a:t>
            </a:r>
            <a:r>
              <a:rPr lang="fr-FR" sz="1100" dirty="0" err="1">
                <a:solidFill>
                  <a:schemeClr val="tx1">
                    <a:lumMod val="65000"/>
                    <a:lumOff val="35000"/>
                  </a:schemeClr>
                </a:solidFill>
              </a:rPr>
              <a:t>Sie</a:t>
            </a:r>
            <a:r>
              <a:rPr lang="fr-FR" sz="1100" dirty="0">
                <a:solidFill>
                  <a:schemeClr val="tx1">
                    <a:lumMod val="65000"/>
                    <a:lumOff val="35000"/>
                  </a:schemeClr>
                </a:solidFill>
              </a:rPr>
              <a:t> </a:t>
            </a:r>
            <a:r>
              <a:rPr lang="fr-FR" sz="1100" dirty="0" err="1">
                <a:solidFill>
                  <a:schemeClr val="tx1">
                    <a:lumMod val="65000"/>
                    <a:lumOff val="35000"/>
                  </a:schemeClr>
                </a:solidFill>
              </a:rPr>
              <a:t>beaufsichtigen</a:t>
            </a:r>
            <a:r>
              <a:rPr lang="fr-FR" sz="1100" dirty="0">
                <a:solidFill>
                  <a:schemeClr val="tx1">
                    <a:lumMod val="65000"/>
                    <a:lumOff val="35000"/>
                  </a:schemeClr>
                </a:solidFill>
              </a:rPr>
              <a:t>. </a:t>
            </a:r>
            <a:r>
              <a:rPr lang="fr-FR" sz="1100" dirty="0" err="1">
                <a:solidFill>
                  <a:schemeClr val="tx1">
                    <a:lumMod val="65000"/>
                    <a:lumOff val="35000"/>
                  </a:schemeClr>
                </a:solidFill>
              </a:rPr>
              <a:t>Wenn</a:t>
            </a:r>
            <a:r>
              <a:rPr lang="fr-FR" sz="1100" dirty="0">
                <a:solidFill>
                  <a:schemeClr val="tx1">
                    <a:lumMod val="65000"/>
                    <a:lumOff val="35000"/>
                  </a:schemeClr>
                </a:solidFill>
              </a:rPr>
              <a:t> </a:t>
            </a:r>
            <a:r>
              <a:rPr lang="fr-FR" sz="1100" dirty="0" err="1">
                <a:solidFill>
                  <a:schemeClr val="tx1">
                    <a:lumMod val="65000"/>
                    <a:lumOff val="35000"/>
                  </a:schemeClr>
                </a:solidFill>
              </a:rPr>
              <a:t>Sie</a:t>
            </a:r>
            <a:r>
              <a:rPr lang="fr-FR" sz="1100" dirty="0">
                <a:solidFill>
                  <a:schemeClr val="tx1">
                    <a:lumMod val="65000"/>
                    <a:lumOff val="35000"/>
                  </a:schemeClr>
                </a:solidFill>
              </a:rPr>
              <a:t> </a:t>
            </a:r>
            <a:r>
              <a:rPr lang="fr-FR" sz="1100" dirty="0" err="1">
                <a:solidFill>
                  <a:schemeClr val="tx1">
                    <a:lumMod val="65000"/>
                    <a:lumOff val="35000"/>
                  </a:schemeClr>
                </a:solidFill>
              </a:rPr>
              <a:t>versuchen</a:t>
            </a:r>
            <a:r>
              <a:rPr lang="fr-FR" sz="1100" dirty="0">
                <a:solidFill>
                  <a:schemeClr val="tx1">
                    <a:lumMod val="65000"/>
                    <a:lumOff val="35000"/>
                  </a:schemeClr>
                </a:solidFill>
              </a:rPr>
              <a:t> </a:t>
            </a:r>
            <a:r>
              <a:rPr lang="fr-FR" sz="1100" dirty="0" err="1">
                <a:solidFill>
                  <a:schemeClr val="tx1">
                    <a:lumMod val="65000"/>
                    <a:lumOff val="35000"/>
                  </a:schemeClr>
                </a:solidFill>
              </a:rPr>
              <a:t>können</a:t>
            </a:r>
            <a:r>
              <a:rPr lang="fr-FR" sz="1100" dirty="0">
                <a:solidFill>
                  <a:schemeClr val="tx1">
                    <a:lumMod val="65000"/>
                    <a:lumOff val="35000"/>
                  </a:schemeClr>
                </a:solidFill>
              </a:rPr>
              <a:t>, die </a:t>
            </a:r>
            <a:r>
              <a:rPr lang="fr-FR" sz="1100" dirty="0" err="1">
                <a:solidFill>
                  <a:schemeClr val="tx1">
                    <a:lumMod val="65000"/>
                    <a:lumOff val="35000"/>
                  </a:schemeClr>
                </a:solidFill>
              </a:rPr>
              <a:t>erzielten</a:t>
            </a:r>
            <a:r>
              <a:rPr lang="fr-FR" sz="1100" dirty="0">
                <a:solidFill>
                  <a:schemeClr val="tx1">
                    <a:lumMod val="65000"/>
                    <a:lumOff val="35000"/>
                  </a:schemeClr>
                </a:solidFill>
              </a:rPr>
              <a:t> </a:t>
            </a:r>
            <a:r>
              <a:rPr lang="fr-FR" sz="1100" dirty="0" err="1">
                <a:solidFill>
                  <a:schemeClr val="tx1">
                    <a:lumMod val="65000"/>
                    <a:lumOff val="35000"/>
                  </a:schemeClr>
                </a:solidFill>
              </a:rPr>
              <a:t>Ergebnisse</a:t>
            </a:r>
            <a:r>
              <a:rPr lang="fr-FR" sz="1100" dirty="0">
                <a:solidFill>
                  <a:schemeClr val="tx1">
                    <a:lumMod val="65000"/>
                    <a:lumOff val="35000"/>
                  </a:schemeClr>
                </a:solidFill>
              </a:rPr>
              <a:t> </a:t>
            </a:r>
            <a:r>
              <a:rPr lang="fr-FR" sz="1100" dirty="0" err="1">
                <a:solidFill>
                  <a:schemeClr val="tx1">
                    <a:lumMod val="65000"/>
                    <a:lumOff val="35000"/>
                  </a:schemeClr>
                </a:solidFill>
              </a:rPr>
              <a:t>zu</a:t>
            </a:r>
            <a:r>
              <a:rPr lang="fr-FR" sz="1100" dirty="0">
                <a:solidFill>
                  <a:schemeClr val="tx1">
                    <a:lumMod val="65000"/>
                    <a:lumOff val="35000"/>
                  </a:schemeClr>
                </a:solidFill>
              </a:rPr>
              <a:t> </a:t>
            </a:r>
            <a:r>
              <a:rPr lang="fr-FR" sz="1100" dirty="0" err="1">
                <a:solidFill>
                  <a:schemeClr val="tx1">
                    <a:lumMod val="65000"/>
                    <a:lumOff val="35000"/>
                  </a:schemeClr>
                </a:solidFill>
              </a:rPr>
              <a:t>präsentieren</a:t>
            </a:r>
            <a:r>
              <a:rPr lang="fr-FR" sz="1100" dirty="0">
                <a:solidFill>
                  <a:schemeClr val="tx1">
                    <a:lumMod val="65000"/>
                    <a:lumOff val="35000"/>
                  </a:schemeClr>
                </a:solidFill>
              </a:rPr>
              <a:t>, </a:t>
            </a:r>
            <a:r>
              <a:rPr lang="fr-FR" sz="1100" dirty="0" err="1">
                <a:solidFill>
                  <a:schemeClr val="tx1">
                    <a:lumMod val="65000"/>
                    <a:lumOff val="35000"/>
                  </a:schemeClr>
                </a:solidFill>
              </a:rPr>
              <a:t>zögern</a:t>
            </a:r>
            <a:r>
              <a:rPr lang="fr-FR" sz="1100" dirty="0">
                <a:solidFill>
                  <a:schemeClr val="tx1">
                    <a:lumMod val="65000"/>
                    <a:lumOff val="35000"/>
                  </a:schemeClr>
                </a:solidFill>
              </a:rPr>
              <a:t> </a:t>
            </a:r>
            <a:r>
              <a:rPr lang="fr-FR" sz="1100" dirty="0" err="1">
                <a:solidFill>
                  <a:schemeClr val="tx1">
                    <a:lumMod val="65000"/>
                    <a:lumOff val="35000"/>
                  </a:schemeClr>
                </a:solidFill>
              </a:rPr>
              <a:t>Sie</a:t>
            </a:r>
            <a:r>
              <a:rPr lang="fr-FR" sz="1100" dirty="0">
                <a:solidFill>
                  <a:schemeClr val="tx1">
                    <a:lumMod val="65000"/>
                    <a:lumOff val="35000"/>
                  </a:schemeClr>
                </a:solidFill>
              </a:rPr>
              <a:t> </a:t>
            </a:r>
            <a:r>
              <a:rPr lang="fr-FR" sz="1100" dirty="0" err="1">
                <a:solidFill>
                  <a:schemeClr val="tx1">
                    <a:lumMod val="65000"/>
                    <a:lumOff val="35000"/>
                  </a:schemeClr>
                </a:solidFill>
              </a:rPr>
              <a:t>nicht</a:t>
            </a:r>
            <a:r>
              <a:rPr lang="fr-FR" sz="1100" dirty="0">
                <a:solidFill>
                  <a:schemeClr val="tx1">
                    <a:lumMod val="65000"/>
                    <a:lumOff val="35000"/>
                  </a:schemeClr>
                </a:solidFill>
              </a:rPr>
              <a:t>, </a:t>
            </a:r>
            <a:r>
              <a:rPr lang="fr-FR" sz="1100" dirty="0" err="1">
                <a:solidFill>
                  <a:schemeClr val="tx1">
                    <a:lumMod val="65000"/>
                    <a:lumOff val="35000"/>
                  </a:schemeClr>
                </a:solidFill>
              </a:rPr>
              <a:t>sie</a:t>
            </a:r>
            <a:r>
              <a:rPr lang="fr-FR" sz="1100" dirty="0">
                <a:solidFill>
                  <a:schemeClr val="tx1">
                    <a:lumMod val="65000"/>
                    <a:lumOff val="35000"/>
                  </a:schemeClr>
                </a:solidFill>
              </a:rPr>
              <a:t> </a:t>
            </a:r>
            <a:r>
              <a:rPr lang="fr-FR" sz="1100" dirty="0" err="1">
                <a:solidFill>
                  <a:schemeClr val="tx1">
                    <a:lumMod val="65000"/>
                    <a:lumOff val="35000"/>
                  </a:schemeClr>
                </a:solidFill>
              </a:rPr>
              <a:t>zu</a:t>
            </a:r>
            <a:r>
              <a:rPr lang="fr-FR" sz="1100" dirty="0">
                <a:solidFill>
                  <a:schemeClr val="tx1">
                    <a:lumMod val="65000"/>
                    <a:lumOff val="35000"/>
                  </a:schemeClr>
                </a:solidFill>
              </a:rPr>
              <a:t> </a:t>
            </a:r>
            <a:r>
              <a:rPr lang="fr-FR" sz="1100" dirty="0" err="1">
                <a:solidFill>
                  <a:schemeClr val="tx1">
                    <a:lumMod val="65000"/>
                    <a:lumOff val="35000"/>
                  </a:schemeClr>
                </a:solidFill>
              </a:rPr>
              <a:t>quantifizieren</a:t>
            </a:r>
            <a:r>
              <a:rPr lang="fr-FR" sz="1100" dirty="0">
                <a:solidFill>
                  <a:schemeClr val="tx1">
                    <a:lumMod val="65000"/>
                    <a:lumOff val="35000"/>
                  </a:schemeClr>
                </a:solidFill>
              </a:rPr>
              <a:t>.</a:t>
            </a:r>
          </a:p>
          <a:p>
            <a:pPr defTabSz="685800">
              <a:defRPr/>
            </a:pPr>
            <a:endParaRPr lang="fr-FR" sz="1100" dirty="0">
              <a:solidFill>
                <a:schemeClr val="tx1">
                  <a:lumMod val="65000"/>
                  <a:lumOff val="35000"/>
                </a:schemeClr>
              </a:solidFill>
            </a:endParaRPr>
          </a:p>
          <a:p>
            <a:pPr lvl="0" defTabSz="685800">
              <a:defRPr/>
            </a:pPr>
            <a:r>
              <a:rPr lang="de-DE" sz="1100" b="1" dirty="0">
                <a:solidFill>
                  <a:srgbClr val="3593C6"/>
                </a:solidFill>
              </a:rPr>
              <a:t>FIRMENNAME</a:t>
            </a:r>
            <a:r>
              <a:rPr lang="de-DE" sz="1100" b="1" dirty="0">
                <a:solidFill>
                  <a:schemeClr val="tx1">
                    <a:lumMod val="65000"/>
                    <a:lumOff val="35000"/>
                  </a:schemeClr>
                </a:solidFill>
              </a:rPr>
              <a:t> | 2000 – 2003 – Stellung</a:t>
            </a:r>
          </a:p>
          <a:p>
            <a:pPr defTabSz="685800">
              <a:defRPr/>
            </a:pPr>
            <a:r>
              <a:rPr lang="fr-FR" sz="1100" dirty="0" err="1">
                <a:solidFill>
                  <a:schemeClr val="tx1">
                    <a:lumMod val="65000"/>
                    <a:lumOff val="35000"/>
                  </a:schemeClr>
                </a:solidFill>
              </a:rPr>
              <a:t>Beschreiben</a:t>
            </a:r>
            <a:r>
              <a:rPr lang="fr-FR" sz="1100" dirty="0">
                <a:solidFill>
                  <a:schemeClr val="tx1">
                    <a:lumMod val="65000"/>
                    <a:lumOff val="35000"/>
                  </a:schemeClr>
                </a:solidFill>
              </a:rPr>
              <a:t> </a:t>
            </a:r>
            <a:r>
              <a:rPr lang="fr-FR" sz="1100" dirty="0" err="1">
                <a:solidFill>
                  <a:schemeClr val="tx1">
                    <a:lumMod val="65000"/>
                    <a:lumOff val="35000"/>
                  </a:schemeClr>
                </a:solidFill>
              </a:rPr>
              <a:t>Sie</a:t>
            </a:r>
            <a:r>
              <a:rPr lang="fr-FR" sz="1100" dirty="0">
                <a:solidFill>
                  <a:schemeClr val="tx1">
                    <a:lumMod val="65000"/>
                    <a:lumOff val="35000"/>
                  </a:schemeClr>
                </a:solidFill>
              </a:rPr>
              <a:t> die </a:t>
            </a:r>
            <a:r>
              <a:rPr lang="fr-FR" sz="1100" dirty="0" err="1">
                <a:solidFill>
                  <a:schemeClr val="tx1">
                    <a:lumMod val="65000"/>
                    <a:lumOff val="35000"/>
                  </a:schemeClr>
                </a:solidFill>
              </a:rPr>
              <a:t>Positionen</a:t>
            </a:r>
            <a:r>
              <a:rPr lang="fr-FR" sz="1100" dirty="0">
                <a:solidFill>
                  <a:schemeClr val="tx1">
                    <a:lumMod val="65000"/>
                    <a:lumOff val="35000"/>
                  </a:schemeClr>
                </a:solidFill>
              </a:rPr>
              <a:t>, die </a:t>
            </a:r>
            <a:r>
              <a:rPr lang="fr-FR" sz="1100" dirty="0" err="1">
                <a:solidFill>
                  <a:schemeClr val="tx1">
                    <a:lumMod val="65000"/>
                    <a:lumOff val="35000"/>
                  </a:schemeClr>
                </a:solidFill>
              </a:rPr>
              <a:t>Sie</a:t>
            </a:r>
            <a:r>
              <a:rPr lang="fr-FR" sz="1100" dirty="0">
                <a:solidFill>
                  <a:schemeClr val="tx1">
                    <a:lumMod val="65000"/>
                    <a:lumOff val="35000"/>
                  </a:schemeClr>
                </a:solidFill>
              </a:rPr>
              <a:t> hier </a:t>
            </a:r>
            <a:r>
              <a:rPr lang="fr-FR" sz="1100" dirty="0" err="1">
                <a:solidFill>
                  <a:schemeClr val="tx1">
                    <a:lumMod val="65000"/>
                    <a:lumOff val="35000"/>
                  </a:schemeClr>
                </a:solidFill>
              </a:rPr>
              <a:t>innehatten</a:t>
            </a:r>
            <a:r>
              <a:rPr lang="fr-FR" sz="1100" dirty="0">
                <a:solidFill>
                  <a:schemeClr val="tx1">
                    <a:lumMod val="65000"/>
                    <a:lumOff val="35000"/>
                  </a:schemeClr>
                </a:solidFill>
              </a:rPr>
              <a:t>. </a:t>
            </a:r>
            <a:r>
              <a:rPr lang="fr-FR" sz="1100" dirty="0" err="1">
                <a:solidFill>
                  <a:schemeClr val="tx1">
                    <a:lumMod val="65000"/>
                    <a:lumOff val="35000"/>
                  </a:schemeClr>
                </a:solidFill>
              </a:rPr>
              <a:t>Beschreiben</a:t>
            </a:r>
            <a:r>
              <a:rPr lang="fr-FR" sz="1100" dirty="0">
                <a:solidFill>
                  <a:schemeClr val="tx1">
                    <a:lumMod val="65000"/>
                    <a:lumOff val="35000"/>
                  </a:schemeClr>
                </a:solidFill>
              </a:rPr>
              <a:t> </a:t>
            </a:r>
            <a:r>
              <a:rPr lang="fr-FR" sz="1100" dirty="0" err="1">
                <a:solidFill>
                  <a:schemeClr val="tx1">
                    <a:lumMod val="65000"/>
                    <a:lumOff val="35000"/>
                  </a:schemeClr>
                </a:solidFill>
              </a:rPr>
              <a:t>Sie</a:t>
            </a:r>
            <a:r>
              <a:rPr lang="fr-FR" sz="1100" dirty="0">
                <a:solidFill>
                  <a:schemeClr val="tx1">
                    <a:lumMod val="65000"/>
                    <a:lumOff val="35000"/>
                  </a:schemeClr>
                </a:solidFill>
              </a:rPr>
              <a:t> </a:t>
            </a:r>
            <a:r>
              <a:rPr lang="fr-FR" sz="1100" dirty="0" err="1">
                <a:solidFill>
                  <a:schemeClr val="tx1">
                    <a:lumMod val="65000"/>
                    <a:lumOff val="35000"/>
                  </a:schemeClr>
                </a:solidFill>
              </a:rPr>
              <a:t>auch</a:t>
            </a:r>
            <a:r>
              <a:rPr lang="fr-FR" sz="1100" dirty="0">
                <a:solidFill>
                  <a:schemeClr val="tx1">
                    <a:lumMod val="65000"/>
                    <a:lumOff val="35000"/>
                  </a:schemeClr>
                </a:solidFill>
              </a:rPr>
              <a:t> </a:t>
            </a:r>
            <a:r>
              <a:rPr lang="fr-FR" sz="1100" dirty="0" err="1">
                <a:solidFill>
                  <a:schemeClr val="tx1">
                    <a:lumMod val="65000"/>
                    <a:lumOff val="35000"/>
                  </a:schemeClr>
                </a:solidFill>
              </a:rPr>
              <a:t>Ihre</a:t>
            </a:r>
            <a:r>
              <a:rPr lang="fr-FR" sz="1100" dirty="0">
                <a:solidFill>
                  <a:schemeClr val="tx1">
                    <a:lumMod val="65000"/>
                    <a:lumOff val="35000"/>
                  </a:schemeClr>
                </a:solidFill>
              </a:rPr>
              <a:t> </a:t>
            </a:r>
            <a:r>
              <a:rPr lang="fr-FR" sz="1100" dirty="0" err="1">
                <a:solidFill>
                  <a:schemeClr val="tx1">
                    <a:lumMod val="65000"/>
                    <a:lumOff val="35000"/>
                  </a:schemeClr>
                </a:solidFill>
              </a:rPr>
              <a:t>Aufgaben</a:t>
            </a:r>
            <a:r>
              <a:rPr lang="fr-FR" sz="1100" dirty="0">
                <a:solidFill>
                  <a:schemeClr val="tx1">
                    <a:lumMod val="65000"/>
                    <a:lumOff val="35000"/>
                  </a:schemeClr>
                </a:solidFill>
              </a:rPr>
              <a:t> </a:t>
            </a:r>
            <a:r>
              <a:rPr lang="fr-FR" sz="1100" dirty="0" err="1">
                <a:solidFill>
                  <a:schemeClr val="tx1">
                    <a:lumMod val="65000"/>
                    <a:lumOff val="35000"/>
                  </a:schemeClr>
                </a:solidFill>
              </a:rPr>
              <a:t>und</a:t>
            </a:r>
            <a:r>
              <a:rPr lang="fr-FR" sz="1100" dirty="0">
                <a:solidFill>
                  <a:schemeClr val="tx1">
                    <a:lumMod val="65000"/>
                    <a:lumOff val="35000"/>
                  </a:schemeClr>
                </a:solidFill>
              </a:rPr>
              <a:t> die </a:t>
            </a:r>
            <a:r>
              <a:rPr lang="fr-FR" sz="1100" dirty="0" err="1">
                <a:solidFill>
                  <a:schemeClr val="tx1">
                    <a:lumMod val="65000"/>
                    <a:lumOff val="35000"/>
                  </a:schemeClr>
                </a:solidFill>
              </a:rPr>
              <a:t>Anzahl</a:t>
            </a:r>
            <a:r>
              <a:rPr lang="fr-FR" sz="1100" dirty="0">
                <a:solidFill>
                  <a:schemeClr val="tx1">
                    <a:lumMod val="65000"/>
                    <a:lumOff val="35000"/>
                  </a:schemeClr>
                </a:solidFill>
              </a:rPr>
              <a:t> der </a:t>
            </a:r>
            <a:r>
              <a:rPr lang="fr-FR" sz="1100" dirty="0" err="1">
                <a:solidFill>
                  <a:schemeClr val="tx1">
                    <a:lumMod val="65000"/>
                    <a:lumOff val="35000"/>
                  </a:schemeClr>
                </a:solidFill>
              </a:rPr>
              <a:t>Personen</a:t>
            </a:r>
            <a:r>
              <a:rPr lang="fr-FR" sz="1100" dirty="0">
                <a:solidFill>
                  <a:schemeClr val="tx1">
                    <a:lumMod val="65000"/>
                    <a:lumOff val="35000"/>
                  </a:schemeClr>
                </a:solidFill>
              </a:rPr>
              <a:t>, die </a:t>
            </a:r>
            <a:r>
              <a:rPr lang="fr-FR" sz="1100" dirty="0" err="1">
                <a:solidFill>
                  <a:schemeClr val="tx1">
                    <a:lumMod val="65000"/>
                    <a:lumOff val="35000"/>
                  </a:schemeClr>
                </a:solidFill>
              </a:rPr>
              <a:t>Sie</a:t>
            </a:r>
            <a:r>
              <a:rPr lang="fr-FR" sz="1100" dirty="0">
                <a:solidFill>
                  <a:schemeClr val="tx1">
                    <a:lumMod val="65000"/>
                    <a:lumOff val="35000"/>
                  </a:schemeClr>
                </a:solidFill>
              </a:rPr>
              <a:t> </a:t>
            </a:r>
            <a:r>
              <a:rPr lang="fr-FR" sz="1100" dirty="0" err="1">
                <a:solidFill>
                  <a:schemeClr val="tx1">
                    <a:lumMod val="65000"/>
                    <a:lumOff val="35000"/>
                  </a:schemeClr>
                </a:solidFill>
              </a:rPr>
              <a:t>beaufsichtigen</a:t>
            </a:r>
            <a:r>
              <a:rPr lang="fr-FR" sz="1100" dirty="0">
                <a:solidFill>
                  <a:schemeClr val="tx1">
                    <a:lumMod val="65000"/>
                    <a:lumOff val="35000"/>
                  </a:schemeClr>
                </a:solidFill>
              </a:rPr>
              <a:t>. </a:t>
            </a:r>
            <a:r>
              <a:rPr lang="fr-FR" sz="1100" dirty="0" err="1">
                <a:solidFill>
                  <a:schemeClr val="tx1">
                    <a:lumMod val="65000"/>
                    <a:lumOff val="35000"/>
                  </a:schemeClr>
                </a:solidFill>
              </a:rPr>
              <a:t>Wenn</a:t>
            </a:r>
            <a:r>
              <a:rPr lang="fr-FR" sz="1100" dirty="0">
                <a:solidFill>
                  <a:schemeClr val="tx1">
                    <a:lumMod val="65000"/>
                    <a:lumOff val="35000"/>
                  </a:schemeClr>
                </a:solidFill>
              </a:rPr>
              <a:t> </a:t>
            </a:r>
            <a:r>
              <a:rPr lang="fr-FR" sz="1100" dirty="0" err="1">
                <a:solidFill>
                  <a:schemeClr val="tx1">
                    <a:lumMod val="65000"/>
                    <a:lumOff val="35000"/>
                  </a:schemeClr>
                </a:solidFill>
              </a:rPr>
              <a:t>Sie</a:t>
            </a:r>
            <a:r>
              <a:rPr lang="fr-FR" sz="1100" dirty="0">
                <a:solidFill>
                  <a:schemeClr val="tx1">
                    <a:lumMod val="65000"/>
                    <a:lumOff val="35000"/>
                  </a:schemeClr>
                </a:solidFill>
              </a:rPr>
              <a:t> </a:t>
            </a:r>
            <a:r>
              <a:rPr lang="fr-FR" sz="1100" dirty="0" err="1">
                <a:solidFill>
                  <a:schemeClr val="tx1">
                    <a:lumMod val="65000"/>
                    <a:lumOff val="35000"/>
                  </a:schemeClr>
                </a:solidFill>
              </a:rPr>
              <a:t>versuchen</a:t>
            </a:r>
            <a:r>
              <a:rPr lang="fr-FR" sz="1100" dirty="0">
                <a:solidFill>
                  <a:schemeClr val="tx1">
                    <a:lumMod val="65000"/>
                    <a:lumOff val="35000"/>
                  </a:schemeClr>
                </a:solidFill>
              </a:rPr>
              <a:t> </a:t>
            </a:r>
            <a:r>
              <a:rPr lang="fr-FR" sz="1100" dirty="0" err="1">
                <a:solidFill>
                  <a:schemeClr val="tx1">
                    <a:lumMod val="65000"/>
                    <a:lumOff val="35000"/>
                  </a:schemeClr>
                </a:solidFill>
              </a:rPr>
              <a:t>können</a:t>
            </a:r>
            <a:r>
              <a:rPr lang="fr-FR" sz="1100" dirty="0">
                <a:solidFill>
                  <a:schemeClr val="tx1">
                    <a:lumMod val="65000"/>
                    <a:lumOff val="35000"/>
                  </a:schemeClr>
                </a:solidFill>
              </a:rPr>
              <a:t>, die </a:t>
            </a:r>
            <a:r>
              <a:rPr lang="fr-FR" sz="1100" dirty="0" err="1">
                <a:solidFill>
                  <a:schemeClr val="tx1">
                    <a:lumMod val="65000"/>
                    <a:lumOff val="35000"/>
                  </a:schemeClr>
                </a:solidFill>
              </a:rPr>
              <a:t>erzielten</a:t>
            </a:r>
            <a:r>
              <a:rPr lang="fr-FR" sz="1100" dirty="0">
                <a:solidFill>
                  <a:schemeClr val="tx1">
                    <a:lumMod val="65000"/>
                    <a:lumOff val="35000"/>
                  </a:schemeClr>
                </a:solidFill>
              </a:rPr>
              <a:t> </a:t>
            </a:r>
            <a:r>
              <a:rPr lang="fr-FR" sz="1100" dirty="0" err="1">
                <a:solidFill>
                  <a:schemeClr val="tx1">
                    <a:lumMod val="65000"/>
                    <a:lumOff val="35000"/>
                  </a:schemeClr>
                </a:solidFill>
              </a:rPr>
              <a:t>Ergebnisse</a:t>
            </a:r>
            <a:r>
              <a:rPr lang="fr-FR" sz="1100" dirty="0">
                <a:solidFill>
                  <a:schemeClr val="tx1">
                    <a:lumMod val="65000"/>
                    <a:lumOff val="35000"/>
                  </a:schemeClr>
                </a:solidFill>
              </a:rPr>
              <a:t> </a:t>
            </a:r>
            <a:r>
              <a:rPr lang="fr-FR" sz="1100" dirty="0" err="1">
                <a:solidFill>
                  <a:schemeClr val="tx1">
                    <a:lumMod val="65000"/>
                    <a:lumOff val="35000"/>
                  </a:schemeClr>
                </a:solidFill>
              </a:rPr>
              <a:t>zu</a:t>
            </a:r>
            <a:r>
              <a:rPr lang="fr-FR" sz="1100" dirty="0">
                <a:solidFill>
                  <a:schemeClr val="tx1">
                    <a:lumMod val="65000"/>
                    <a:lumOff val="35000"/>
                  </a:schemeClr>
                </a:solidFill>
              </a:rPr>
              <a:t> </a:t>
            </a:r>
            <a:r>
              <a:rPr lang="fr-FR" sz="1100" dirty="0" err="1">
                <a:solidFill>
                  <a:schemeClr val="tx1">
                    <a:lumMod val="65000"/>
                    <a:lumOff val="35000"/>
                  </a:schemeClr>
                </a:solidFill>
              </a:rPr>
              <a:t>präsentieren</a:t>
            </a:r>
            <a:r>
              <a:rPr lang="fr-FR" sz="1100" dirty="0">
                <a:solidFill>
                  <a:schemeClr val="tx1">
                    <a:lumMod val="65000"/>
                    <a:lumOff val="35000"/>
                  </a:schemeClr>
                </a:solidFill>
              </a:rPr>
              <a:t>, </a:t>
            </a:r>
            <a:r>
              <a:rPr lang="fr-FR" sz="1100" dirty="0" err="1">
                <a:solidFill>
                  <a:schemeClr val="tx1">
                    <a:lumMod val="65000"/>
                    <a:lumOff val="35000"/>
                  </a:schemeClr>
                </a:solidFill>
              </a:rPr>
              <a:t>zögern</a:t>
            </a:r>
            <a:r>
              <a:rPr lang="fr-FR" sz="1100" dirty="0">
                <a:solidFill>
                  <a:schemeClr val="tx1">
                    <a:lumMod val="65000"/>
                    <a:lumOff val="35000"/>
                  </a:schemeClr>
                </a:solidFill>
              </a:rPr>
              <a:t> </a:t>
            </a:r>
            <a:r>
              <a:rPr lang="fr-FR" sz="1100" dirty="0" err="1">
                <a:solidFill>
                  <a:schemeClr val="tx1">
                    <a:lumMod val="65000"/>
                    <a:lumOff val="35000"/>
                  </a:schemeClr>
                </a:solidFill>
              </a:rPr>
              <a:t>Sie</a:t>
            </a:r>
            <a:r>
              <a:rPr lang="fr-FR" sz="1100" dirty="0">
                <a:solidFill>
                  <a:schemeClr val="tx1">
                    <a:lumMod val="65000"/>
                    <a:lumOff val="35000"/>
                  </a:schemeClr>
                </a:solidFill>
              </a:rPr>
              <a:t> </a:t>
            </a:r>
            <a:r>
              <a:rPr lang="fr-FR" sz="1100" dirty="0" err="1">
                <a:solidFill>
                  <a:schemeClr val="tx1">
                    <a:lumMod val="65000"/>
                    <a:lumOff val="35000"/>
                  </a:schemeClr>
                </a:solidFill>
              </a:rPr>
              <a:t>nicht</a:t>
            </a:r>
            <a:r>
              <a:rPr lang="fr-FR" sz="1100" dirty="0">
                <a:solidFill>
                  <a:schemeClr val="tx1">
                    <a:lumMod val="65000"/>
                    <a:lumOff val="35000"/>
                  </a:schemeClr>
                </a:solidFill>
              </a:rPr>
              <a:t>, </a:t>
            </a:r>
            <a:r>
              <a:rPr lang="fr-FR" sz="1100" dirty="0" err="1">
                <a:solidFill>
                  <a:schemeClr val="tx1">
                    <a:lumMod val="65000"/>
                    <a:lumOff val="35000"/>
                  </a:schemeClr>
                </a:solidFill>
              </a:rPr>
              <a:t>sie</a:t>
            </a:r>
            <a:r>
              <a:rPr lang="fr-FR" sz="1100" dirty="0">
                <a:solidFill>
                  <a:schemeClr val="tx1">
                    <a:lumMod val="65000"/>
                    <a:lumOff val="35000"/>
                  </a:schemeClr>
                </a:solidFill>
              </a:rPr>
              <a:t> </a:t>
            </a:r>
            <a:r>
              <a:rPr lang="fr-FR" sz="1100" dirty="0" err="1">
                <a:solidFill>
                  <a:schemeClr val="tx1">
                    <a:lumMod val="65000"/>
                    <a:lumOff val="35000"/>
                  </a:schemeClr>
                </a:solidFill>
              </a:rPr>
              <a:t>zu</a:t>
            </a:r>
            <a:r>
              <a:rPr lang="fr-FR" sz="1100" dirty="0">
                <a:solidFill>
                  <a:schemeClr val="tx1">
                    <a:lumMod val="65000"/>
                    <a:lumOff val="35000"/>
                  </a:schemeClr>
                </a:solidFill>
              </a:rPr>
              <a:t> </a:t>
            </a:r>
            <a:r>
              <a:rPr lang="fr-FR" sz="1100" dirty="0" err="1">
                <a:solidFill>
                  <a:schemeClr val="tx1">
                    <a:lumMod val="65000"/>
                    <a:lumOff val="35000"/>
                  </a:schemeClr>
                </a:solidFill>
              </a:rPr>
              <a:t>quantifizieren</a:t>
            </a:r>
            <a:r>
              <a:rPr lang="fr-FR" sz="1100" dirty="0">
                <a:solidFill>
                  <a:schemeClr val="tx1">
                    <a:lumMod val="65000"/>
                    <a:lumOff val="35000"/>
                  </a:schemeClr>
                </a:solidFill>
              </a:rPr>
              <a:t>.</a:t>
            </a:r>
          </a:p>
          <a:p>
            <a:pPr defTabSz="685800">
              <a:defRPr/>
            </a:pPr>
            <a:endParaRPr lang="fr-FR" sz="1100" dirty="0">
              <a:solidFill>
                <a:schemeClr val="tx1">
                  <a:lumMod val="65000"/>
                  <a:lumOff val="35000"/>
                </a:schemeClr>
              </a:solidFill>
            </a:endParaRPr>
          </a:p>
        </p:txBody>
      </p:sp>
      <p:sp>
        <p:nvSpPr>
          <p:cNvPr id="21" name="Rectangle 20">
            <a:extLst>
              <a:ext uri="{FF2B5EF4-FFF2-40B4-BE49-F238E27FC236}">
                <a16:creationId xmlns:a16="http://schemas.microsoft.com/office/drawing/2014/main" id="{C20C5C64-8AD0-9245-9532-4F622A8928FF}"/>
              </a:ext>
            </a:extLst>
          </p:cNvPr>
          <p:cNvSpPr/>
          <p:nvPr/>
        </p:nvSpPr>
        <p:spPr>
          <a:xfrm>
            <a:off x="312113" y="3110504"/>
            <a:ext cx="2682373" cy="369332"/>
          </a:xfrm>
          <a:prstGeom prst="rect">
            <a:avLst/>
          </a:prstGeom>
        </p:spPr>
        <p:txBody>
          <a:bodyPr wrap="square">
            <a:spAutoFit/>
          </a:bodyPr>
          <a:lstStyle/>
          <a:p>
            <a:r>
              <a:rPr lang="de-DE" dirty="0">
                <a:solidFill>
                  <a:srgbClr val="3593C6"/>
                </a:solidFill>
                <a:cs typeface="Times New Roman" charset="0"/>
              </a:rPr>
              <a:t>Berufserfahrung</a:t>
            </a:r>
            <a:endParaRPr lang="fr-FR" dirty="0">
              <a:solidFill>
                <a:srgbClr val="3593C6"/>
              </a:solidFill>
              <a:cs typeface="Times New Roman" charset="0"/>
            </a:endParaRPr>
          </a:p>
        </p:txBody>
      </p:sp>
      <p:sp>
        <p:nvSpPr>
          <p:cNvPr id="23" name="ZoneTexte 9">
            <a:extLst>
              <a:ext uri="{FF2B5EF4-FFF2-40B4-BE49-F238E27FC236}">
                <a16:creationId xmlns:a16="http://schemas.microsoft.com/office/drawing/2014/main" id="{D5EFC1A7-A890-4D45-A052-9F1C689AF5D4}"/>
              </a:ext>
            </a:extLst>
          </p:cNvPr>
          <p:cNvSpPr txBox="1"/>
          <p:nvPr/>
        </p:nvSpPr>
        <p:spPr>
          <a:xfrm>
            <a:off x="299772" y="6487906"/>
            <a:ext cx="5542887" cy="1538883"/>
          </a:xfrm>
          <a:prstGeom prst="rect">
            <a:avLst/>
          </a:prstGeom>
          <a:noFill/>
        </p:spPr>
        <p:txBody>
          <a:bodyPr wrap="square" rtlCol="0">
            <a:spAutoFit/>
          </a:bodyPr>
          <a:lstStyle/>
          <a:p>
            <a:pPr lvl="0" defTabSz="685800">
              <a:defRPr/>
            </a:pPr>
            <a:r>
              <a:rPr lang="de-DE" sz="1100" b="1" dirty="0">
                <a:solidFill>
                  <a:srgbClr val="3593C6"/>
                </a:solidFill>
              </a:rPr>
              <a:t>AUSBILDUNG</a:t>
            </a:r>
            <a:r>
              <a:rPr lang="de-DE" sz="1400" b="1" dirty="0">
                <a:solidFill>
                  <a:schemeClr val="tx1">
                    <a:lumMod val="50000"/>
                    <a:lumOff val="50000"/>
                  </a:schemeClr>
                </a:solidFill>
                <a:latin typeface="Calibri" panose="020F0502020204030204" pitchFamily="34" charset="0"/>
                <a:cs typeface="Calibri" panose="020F0502020204030204" pitchFamily="34" charset="0"/>
              </a:rPr>
              <a:t> </a:t>
            </a:r>
            <a:r>
              <a:rPr lang="de-DE" sz="1100" b="1" dirty="0">
                <a:solidFill>
                  <a:schemeClr val="tx1">
                    <a:lumMod val="65000"/>
                    <a:lumOff val="35000"/>
                  </a:schemeClr>
                </a:solidFill>
              </a:rPr>
              <a:t>| 2000 – 2003</a:t>
            </a:r>
          </a:p>
          <a:p>
            <a:pPr defTabSz="685800">
              <a:defRPr/>
            </a:pPr>
            <a:r>
              <a:rPr lang="fr-FR" sz="1100" dirty="0" err="1">
                <a:solidFill>
                  <a:schemeClr val="tx1">
                    <a:lumMod val="50000"/>
                    <a:lumOff val="50000"/>
                  </a:schemeClr>
                </a:solidFill>
              </a:rPr>
              <a:t>Beschreiben</a:t>
            </a:r>
            <a:r>
              <a:rPr lang="fr-FR" sz="1100" dirty="0">
                <a:solidFill>
                  <a:schemeClr val="tx1">
                    <a:lumMod val="50000"/>
                    <a:lumOff val="50000"/>
                  </a:schemeClr>
                </a:solidFill>
              </a:rPr>
              <a:t> </a:t>
            </a:r>
            <a:r>
              <a:rPr lang="fr-FR" sz="1100" dirty="0" err="1">
                <a:solidFill>
                  <a:schemeClr val="tx1">
                    <a:lumMod val="50000"/>
                    <a:lumOff val="50000"/>
                  </a:schemeClr>
                </a:solidFill>
              </a:rPr>
              <a:t>Sie</a:t>
            </a:r>
            <a:r>
              <a:rPr lang="fr-FR" sz="1100" dirty="0">
                <a:solidFill>
                  <a:schemeClr val="tx1">
                    <a:lumMod val="50000"/>
                    <a:lumOff val="50000"/>
                  </a:schemeClr>
                </a:solidFill>
              </a:rPr>
              <a:t> in </a:t>
            </a:r>
            <a:r>
              <a:rPr lang="fr-FR" sz="1100" dirty="0" err="1">
                <a:solidFill>
                  <a:schemeClr val="tx1">
                    <a:lumMod val="50000"/>
                    <a:lumOff val="50000"/>
                  </a:schemeClr>
                </a:solidFill>
              </a:rPr>
              <a:t>einer</a:t>
            </a:r>
            <a:r>
              <a:rPr lang="fr-FR" sz="1100" dirty="0">
                <a:solidFill>
                  <a:schemeClr val="tx1">
                    <a:lumMod val="50000"/>
                    <a:lumOff val="50000"/>
                  </a:schemeClr>
                </a:solidFill>
              </a:rPr>
              <a:t> </a:t>
            </a:r>
            <a:r>
              <a:rPr lang="fr-FR" sz="1100" dirty="0" err="1">
                <a:solidFill>
                  <a:schemeClr val="tx1">
                    <a:lumMod val="50000"/>
                    <a:lumOff val="50000"/>
                  </a:schemeClr>
                </a:solidFill>
              </a:rPr>
              <a:t>Zeile</a:t>
            </a:r>
            <a:r>
              <a:rPr lang="fr-FR" sz="1100" dirty="0">
                <a:solidFill>
                  <a:schemeClr val="tx1">
                    <a:lumMod val="50000"/>
                    <a:lumOff val="50000"/>
                  </a:schemeClr>
                </a:solidFill>
              </a:rPr>
              <a:t> die </a:t>
            </a:r>
            <a:r>
              <a:rPr lang="fr-FR" sz="1100" dirty="0" err="1">
                <a:solidFill>
                  <a:schemeClr val="tx1">
                    <a:lumMod val="50000"/>
                    <a:lumOff val="50000"/>
                  </a:schemeClr>
                </a:solidFill>
              </a:rPr>
              <a:t>Ziele</a:t>
            </a:r>
            <a:r>
              <a:rPr lang="fr-FR" sz="1100" dirty="0">
                <a:solidFill>
                  <a:schemeClr val="tx1">
                    <a:lumMod val="50000"/>
                    <a:lumOff val="50000"/>
                  </a:schemeClr>
                </a:solidFill>
              </a:rPr>
              <a:t> </a:t>
            </a:r>
            <a:r>
              <a:rPr lang="fr-FR" sz="1100" dirty="0" err="1">
                <a:solidFill>
                  <a:schemeClr val="tx1">
                    <a:lumMod val="50000"/>
                    <a:lumOff val="50000"/>
                  </a:schemeClr>
                </a:solidFill>
              </a:rPr>
              <a:t>und</a:t>
            </a:r>
            <a:r>
              <a:rPr lang="fr-FR" sz="1100" dirty="0">
                <a:solidFill>
                  <a:schemeClr val="tx1">
                    <a:lumMod val="50000"/>
                    <a:lumOff val="50000"/>
                  </a:schemeClr>
                </a:solidFill>
              </a:rPr>
              <a:t> </a:t>
            </a:r>
            <a:r>
              <a:rPr lang="fr-FR" sz="1100" dirty="0" err="1">
                <a:solidFill>
                  <a:schemeClr val="tx1">
                    <a:lumMod val="50000"/>
                    <a:lumOff val="50000"/>
                  </a:schemeClr>
                </a:solidFill>
              </a:rPr>
              <a:t>Besonderheiten</a:t>
            </a:r>
            <a:r>
              <a:rPr lang="fr-FR" sz="1100" dirty="0">
                <a:solidFill>
                  <a:schemeClr val="tx1">
                    <a:lumMod val="50000"/>
                    <a:lumOff val="50000"/>
                  </a:schemeClr>
                </a:solidFill>
              </a:rPr>
              <a:t> </a:t>
            </a:r>
            <a:r>
              <a:rPr lang="fr-FR" sz="1100" dirty="0" err="1">
                <a:solidFill>
                  <a:schemeClr val="tx1">
                    <a:lumMod val="50000"/>
                    <a:lumOff val="50000"/>
                  </a:schemeClr>
                </a:solidFill>
              </a:rPr>
              <a:t>dieser</a:t>
            </a:r>
            <a:r>
              <a:rPr lang="fr-FR" sz="1100" dirty="0">
                <a:solidFill>
                  <a:schemeClr val="tx1">
                    <a:lumMod val="50000"/>
                    <a:lumOff val="50000"/>
                  </a:schemeClr>
                </a:solidFill>
              </a:rPr>
              <a:t> </a:t>
            </a:r>
            <a:r>
              <a:rPr lang="fr-FR" sz="1100" dirty="0" err="1">
                <a:solidFill>
                  <a:schemeClr val="tx1">
                    <a:lumMod val="50000"/>
                    <a:lumOff val="50000"/>
                  </a:schemeClr>
                </a:solidFill>
              </a:rPr>
              <a:t>Schulung</a:t>
            </a:r>
            <a:r>
              <a:rPr lang="fr-FR" sz="1100" dirty="0">
                <a:solidFill>
                  <a:schemeClr val="tx1">
                    <a:lumMod val="50000"/>
                    <a:lumOff val="50000"/>
                  </a:schemeClr>
                </a:solidFill>
              </a:rPr>
              <a:t>. </a:t>
            </a:r>
            <a:r>
              <a:rPr lang="fr-FR" sz="1100" dirty="0" err="1">
                <a:solidFill>
                  <a:schemeClr val="tx1">
                    <a:lumMod val="50000"/>
                    <a:lumOff val="50000"/>
                  </a:schemeClr>
                </a:solidFill>
              </a:rPr>
              <a:t>Schreiben</a:t>
            </a:r>
            <a:r>
              <a:rPr lang="fr-FR" sz="1100" dirty="0">
                <a:solidFill>
                  <a:schemeClr val="tx1">
                    <a:lumMod val="50000"/>
                    <a:lumOff val="50000"/>
                  </a:schemeClr>
                </a:solidFill>
              </a:rPr>
              <a:t> </a:t>
            </a:r>
            <a:r>
              <a:rPr lang="fr-FR" sz="1100" dirty="0" err="1">
                <a:solidFill>
                  <a:schemeClr val="tx1">
                    <a:lumMod val="50000"/>
                    <a:lumOff val="50000"/>
                  </a:schemeClr>
                </a:solidFill>
              </a:rPr>
              <a:t>Sie</a:t>
            </a:r>
            <a:r>
              <a:rPr lang="fr-FR" sz="1100" dirty="0">
                <a:solidFill>
                  <a:schemeClr val="tx1">
                    <a:lumMod val="50000"/>
                    <a:lumOff val="50000"/>
                  </a:schemeClr>
                </a:solidFill>
              </a:rPr>
              <a:t> </a:t>
            </a:r>
            <a:r>
              <a:rPr lang="fr-FR" sz="1100" dirty="0" err="1">
                <a:solidFill>
                  <a:schemeClr val="tx1">
                    <a:lumMod val="50000"/>
                    <a:lumOff val="50000"/>
                  </a:schemeClr>
                </a:solidFill>
              </a:rPr>
              <a:t>Ihre</a:t>
            </a:r>
            <a:r>
              <a:rPr lang="fr-FR" sz="1100" dirty="0">
                <a:solidFill>
                  <a:schemeClr val="tx1">
                    <a:lumMod val="50000"/>
                    <a:lumOff val="50000"/>
                  </a:schemeClr>
                </a:solidFill>
              </a:rPr>
              <a:t> </a:t>
            </a:r>
            <a:r>
              <a:rPr lang="fr-FR" sz="1100" dirty="0" err="1">
                <a:solidFill>
                  <a:schemeClr val="tx1">
                    <a:lumMod val="50000"/>
                    <a:lumOff val="50000"/>
                  </a:schemeClr>
                </a:solidFill>
              </a:rPr>
              <a:t>Erwähnung</a:t>
            </a:r>
            <a:r>
              <a:rPr lang="fr-FR" sz="1100" dirty="0">
                <a:solidFill>
                  <a:schemeClr val="tx1">
                    <a:lumMod val="50000"/>
                    <a:lumOff val="50000"/>
                  </a:schemeClr>
                </a:solidFill>
              </a:rPr>
              <a:t>, </a:t>
            </a:r>
            <a:r>
              <a:rPr lang="fr-FR" sz="1100" dirty="0" err="1">
                <a:solidFill>
                  <a:schemeClr val="tx1">
                    <a:lumMod val="50000"/>
                    <a:lumOff val="50000"/>
                  </a:schemeClr>
                </a:solidFill>
              </a:rPr>
              <a:t>wenn</a:t>
            </a:r>
            <a:r>
              <a:rPr lang="fr-FR" sz="1100" dirty="0">
                <a:solidFill>
                  <a:schemeClr val="tx1">
                    <a:lumMod val="50000"/>
                    <a:lumOff val="50000"/>
                  </a:schemeClr>
                </a:solidFill>
              </a:rPr>
              <a:t> </a:t>
            </a:r>
            <a:r>
              <a:rPr lang="fr-FR" sz="1100" dirty="0" err="1">
                <a:solidFill>
                  <a:schemeClr val="tx1">
                    <a:lumMod val="50000"/>
                    <a:lumOff val="50000"/>
                  </a:schemeClr>
                </a:solidFill>
              </a:rPr>
              <a:t>Sie</a:t>
            </a:r>
            <a:r>
              <a:rPr lang="fr-FR" sz="1100" dirty="0">
                <a:solidFill>
                  <a:schemeClr val="tx1">
                    <a:lumMod val="50000"/>
                    <a:lumOff val="50000"/>
                  </a:schemeClr>
                </a:solidFill>
              </a:rPr>
              <a:t> </a:t>
            </a:r>
            <a:r>
              <a:rPr lang="fr-FR" sz="1100" dirty="0" err="1">
                <a:solidFill>
                  <a:schemeClr val="tx1">
                    <a:lumMod val="50000"/>
                    <a:lumOff val="50000"/>
                  </a:schemeClr>
                </a:solidFill>
              </a:rPr>
              <a:t>eine</a:t>
            </a:r>
            <a:r>
              <a:rPr lang="fr-FR" sz="1100" dirty="0">
                <a:solidFill>
                  <a:schemeClr val="tx1">
                    <a:lumMod val="50000"/>
                    <a:lumOff val="50000"/>
                  </a:schemeClr>
                </a:solidFill>
              </a:rPr>
              <a:t> </a:t>
            </a:r>
            <a:r>
              <a:rPr lang="fr-FR" sz="1100" dirty="0" err="1">
                <a:solidFill>
                  <a:schemeClr val="tx1">
                    <a:lumMod val="50000"/>
                    <a:lumOff val="50000"/>
                  </a:schemeClr>
                </a:solidFill>
              </a:rPr>
              <a:t>hatten</a:t>
            </a:r>
            <a:r>
              <a:rPr lang="fr-FR" sz="1100" dirty="0">
                <a:solidFill>
                  <a:schemeClr val="tx1">
                    <a:lumMod val="50000"/>
                    <a:lumOff val="50000"/>
                  </a:schemeClr>
                </a:solidFill>
              </a:rPr>
              <a:t>.</a:t>
            </a:r>
          </a:p>
          <a:p>
            <a:pPr defTabSz="685800">
              <a:defRPr/>
            </a:pPr>
            <a:endParaRPr lang="fr-FR" sz="1100" dirty="0">
              <a:solidFill>
                <a:schemeClr val="tx1">
                  <a:lumMod val="50000"/>
                  <a:lumOff val="50000"/>
                </a:schemeClr>
              </a:solidFill>
            </a:endParaRPr>
          </a:p>
          <a:p>
            <a:pPr lvl="0" defTabSz="685800">
              <a:defRPr/>
            </a:pPr>
            <a:r>
              <a:rPr lang="de-DE" sz="1100" b="1" dirty="0">
                <a:solidFill>
                  <a:srgbClr val="3593C6"/>
                </a:solidFill>
              </a:rPr>
              <a:t>AUSBILDUNG</a:t>
            </a:r>
            <a:r>
              <a:rPr lang="de-DE" sz="1400" b="1" dirty="0">
                <a:solidFill>
                  <a:schemeClr val="tx1">
                    <a:lumMod val="50000"/>
                    <a:lumOff val="50000"/>
                  </a:schemeClr>
                </a:solidFill>
                <a:latin typeface="Calibri" panose="020F0502020204030204" pitchFamily="34" charset="0"/>
                <a:cs typeface="Calibri" panose="020F0502020204030204" pitchFamily="34" charset="0"/>
              </a:rPr>
              <a:t> </a:t>
            </a:r>
            <a:r>
              <a:rPr lang="de-DE" sz="1100" b="1" dirty="0">
                <a:solidFill>
                  <a:schemeClr val="tx1">
                    <a:lumMod val="65000"/>
                    <a:lumOff val="35000"/>
                  </a:schemeClr>
                </a:solidFill>
              </a:rPr>
              <a:t>| 2000 – 2003</a:t>
            </a:r>
          </a:p>
          <a:p>
            <a:pPr defTabSz="685800">
              <a:defRPr/>
            </a:pPr>
            <a:r>
              <a:rPr lang="fr-FR" sz="1100" dirty="0" err="1">
                <a:solidFill>
                  <a:schemeClr val="tx1">
                    <a:lumMod val="50000"/>
                    <a:lumOff val="50000"/>
                  </a:schemeClr>
                </a:solidFill>
              </a:rPr>
              <a:t>Beschreiben</a:t>
            </a:r>
            <a:r>
              <a:rPr lang="fr-FR" sz="1100" dirty="0">
                <a:solidFill>
                  <a:schemeClr val="tx1">
                    <a:lumMod val="50000"/>
                    <a:lumOff val="50000"/>
                  </a:schemeClr>
                </a:solidFill>
              </a:rPr>
              <a:t> </a:t>
            </a:r>
            <a:r>
              <a:rPr lang="fr-FR" sz="1100" dirty="0" err="1">
                <a:solidFill>
                  <a:schemeClr val="tx1">
                    <a:lumMod val="50000"/>
                    <a:lumOff val="50000"/>
                  </a:schemeClr>
                </a:solidFill>
              </a:rPr>
              <a:t>Sie</a:t>
            </a:r>
            <a:r>
              <a:rPr lang="fr-FR" sz="1100" dirty="0">
                <a:solidFill>
                  <a:schemeClr val="tx1">
                    <a:lumMod val="50000"/>
                    <a:lumOff val="50000"/>
                  </a:schemeClr>
                </a:solidFill>
              </a:rPr>
              <a:t> in </a:t>
            </a:r>
            <a:r>
              <a:rPr lang="fr-FR" sz="1100" dirty="0" err="1">
                <a:solidFill>
                  <a:schemeClr val="tx1">
                    <a:lumMod val="50000"/>
                    <a:lumOff val="50000"/>
                  </a:schemeClr>
                </a:solidFill>
              </a:rPr>
              <a:t>einer</a:t>
            </a:r>
            <a:r>
              <a:rPr lang="fr-FR" sz="1100" dirty="0">
                <a:solidFill>
                  <a:schemeClr val="tx1">
                    <a:lumMod val="50000"/>
                    <a:lumOff val="50000"/>
                  </a:schemeClr>
                </a:solidFill>
              </a:rPr>
              <a:t> </a:t>
            </a:r>
            <a:r>
              <a:rPr lang="fr-FR" sz="1100" dirty="0" err="1">
                <a:solidFill>
                  <a:schemeClr val="tx1">
                    <a:lumMod val="50000"/>
                    <a:lumOff val="50000"/>
                  </a:schemeClr>
                </a:solidFill>
              </a:rPr>
              <a:t>Zeile</a:t>
            </a:r>
            <a:r>
              <a:rPr lang="fr-FR" sz="1100" dirty="0">
                <a:solidFill>
                  <a:schemeClr val="tx1">
                    <a:lumMod val="50000"/>
                    <a:lumOff val="50000"/>
                  </a:schemeClr>
                </a:solidFill>
              </a:rPr>
              <a:t> die </a:t>
            </a:r>
            <a:r>
              <a:rPr lang="fr-FR" sz="1100" dirty="0" err="1">
                <a:solidFill>
                  <a:schemeClr val="tx1">
                    <a:lumMod val="50000"/>
                    <a:lumOff val="50000"/>
                  </a:schemeClr>
                </a:solidFill>
              </a:rPr>
              <a:t>Ziele</a:t>
            </a:r>
            <a:r>
              <a:rPr lang="fr-FR" sz="1100" dirty="0">
                <a:solidFill>
                  <a:schemeClr val="tx1">
                    <a:lumMod val="50000"/>
                    <a:lumOff val="50000"/>
                  </a:schemeClr>
                </a:solidFill>
              </a:rPr>
              <a:t> </a:t>
            </a:r>
            <a:r>
              <a:rPr lang="fr-FR" sz="1100" dirty="0" err="1">
                <a:solidFill>
                  <a:schemeClr val="tx1">
                    <a:lumMod val="50000"/>
                    <a:lumOff val="50000"/>
                  </a:schemeClr>
                </a:solidFill>
              </a:rPr>
              <a:t>und</a:t>
            </a:r>
            <a:r>
              <a:rPr lang="fr-FR" sz="1100" dirty="0">
                <a:solidFill>
                  <a:schemeClr val="tx1">
                    <a:lumMod val="50000"/>
                    <a:lumOff val="50000"/>
                  </a:schemeClr>
                </a:solidFill>
              </a:rPr>
              <a:t> </a:t>
            </a:r>
            <a:r>
              <a:rPr lang="fr-FR" sz="1100" dirty="0" err="1">
                <a:solidFill>
                  <a:schemeClr val="tx1">
                    <a:lumMod val="50000"/>
                    <a:lumOff val="50000"/>
                  </a:schemeClr>
                </a:solidFill>
              </a:rPr>
              <a:t>Besonderheiten</a:t>
            </a:r>
            <a:r>
              <a:rPr lang="fr-FR" sz="1100" dirty="0">
                <a:solidFill>
                  <a:schemeClr val="tx1">
                    <a:lumMod val="50000"/>
                    <a:lumOff val="50000"/>
                  </a:schemeClr>
                </a:solidFill>
              </a:rPr>
              <a:t> </a:t>
            </a:r>
            <a:r>
              <a:rPr lang="fr-FR" sz="1100" dirty="0" err="1">
                <a:solidFill>
                  <a:schemeClr val="tx1">
                    <a:lumMod val="50000"/>
                    <a:lumOff val="50000"/>
                  </a:schemeClr>
                </a:solidFill>
              </a:rPr>
              <a:t>dieser</a:t>
            </a:r>
            <a:r>
              <a:rPr lang="fr-FR" sz="1100" dirty="0">
                <a:solidFill>
                  <a:schemeClr val="tx1">
                    <a:lumMod val="50000"/>
                    <a:lumOff val="50000"/>
                  </a:schemeClr>
                </a:solidFill>
              </a:rPr>
              <a:t> </a:t>
            </a:r>
            <a:r>
              <a:rPr lang="fr-FR" sz="1100" dirty="0" err="1">
                <a:solidFill>
                  <a:schemeClr val="tx1">
                    <a:lumMod val="50000"/>
                    <a:lumOff val="50000"/>
                  </a:schemeClr>
                </a:solidFill>
              </a:rPr>
              <a:t>Schulung</a:t>
            </a:r>
            <a:r>
              <a:rPr lang="fr-FR" sz="1100" dirty="0">
                <a:solidFill>
                  <a:schemeClr val="tx1">
                    <a:lumMod val="50000"/>
                    <a:lumOff val="50000"/>
                  </a:schemeClr>
                </a:solidFill>
              </a:rPr>
              <a:t>. </a:t>
            </a:r>
            <a:r>
              <a:rPr lang="fr-FR" sz="1100" dirty="0" err="1">
                <a:solidFill>
                  <a:schemeClr val="tx1">
                    <a:lumMod val="50000"/>
                    <a:lumOff val="50000"/>
                  </a:schemeClr>
                </a:solidFill>
              </a:rPr>
              <a:t>Schreiben</a:t>
            </a:r>
            <a:r>
              <a:rPr lang="fr-FR" sz="1100" dirty="0">
                <a:solidFill>
                  <a:schemeClr val="tx1">
                    <a:lumMod val="50000"/>
                    <a:lumOff val="50000"/>
                  </a:schemeClr>
                </a:solidFill>
              </a:rPr>
              <a:t> </a:t>
            </a:r>
            <a:r>
              <a:rPr lang="fr-FR" sz="1100" dirty="0" err="1">
                <a:solidFill>
                  <a:schemeClr val="tx1">
                    <a:lumMod val="50000"/>
                    <a:lumOff val="50000"/>
                  </a:schemeClr>
                </a:solidFill>
              </a:rPr>
              <a:t>Sie</a:t>
            </a:r>
            <a:r>
              <a:rPr lang="fr-FR" sz="1100" dirty="0">
                <a:solidFill>
                  <a:schemeClr val="tx1">
                    <a:lumMod val="50000"/>
                    <a:lumOff val="50000"/>
                  </a:schemeClr>
                </a:solidFill>
              </a:rPr>
              <a:t> </a:t>
            </a:r>
            <a:r>
              <a:rPr lang="fr-FR" sz="1100" dirty="0" err="1">
                <a:solidFill>
                  <a:schemeClr val="tx1">
                    <a:lumMod val="50000"/>
                    <a:lumOff val="50000"/>
                  </a:schemeClr>
                </a:solidFill>
              </a:rPr>
              <a:t>Ihre</a:t>
            </a:r>
            <a:r>
              <a:rPr lang="fr-FR" sz="1100" dirty="0">
                <a:solidFill>
                  <a:schemeClr val="tx1">
                    <a:lumMod val="50000"/>
                    <a:lumOff val="50000"/>
                  </a:schemeClr>
                </a:solidFill>
              </a:rPr>
              <a:t> </a:t>
            </a:r>
            <a:r>
              <a:rPr lang="fr-FR" sz="1100" dirty="0" err="1">
                <a:solidFill>
                  <a:schemeClr val="tx1">
                    <a:lumMod val="50000"/>
                    <a:lumOff val="50000"/>
                  </a:schemeClr>
                </a:solidFill>
              </a:rPr>
              <a:t>Erwähnung</a:t>
            </a:r>
            <a:r>
              <a:rPr lang="fr-FR" sz="1100" dirty="0">
                <a:solidFill>
                  <a:schemeClr val="tx1">
                    <a:lumMod val="50000"/>
                    <a:lumOff val="50000"/>
                  </a:schemeClr>
                </a:solidFill>
              </a:rPr>
              <a:t>, </a:t>
            </a:r>
            <a:r>
              <a:rPr lang="fr-FR" sz="1100" dirty="0" err="1">
                <a:solidFill>
                  <a:schemeClr val="tx1">
                    <a:lumMod val="50000"/>
                    <a:lumOff val="50000"/>
                  </a:schemeClr>
                </a:solidFill>
              </a:rPr>
              <a:t>wenn</a:t>
            </a:r>
            <a:r>
              <a:rPr lang="fr-FR" sz="1100" dirty="0">
                <a:solidFill>
                  <a:schemeClr val="tx1">
                    <a:lumMod val="50000"/>
                    <a:lumOff val="50000"/>
                  </a:schemeClr>
                </a:solidFill>
              </a:rPr>
              <a:t> </a:t>
            </a:r>
            <a:r>
              <a:rPr lang="fr-FR" sz="1100" dirty="0" err="1">
                <a:solidFill>
                  <a:schemeClr val="tx1">
                    <a:lumMod val="50000"/>
                    <a:lumOff val="50000"/>
                  </a:schemeClr>
                </a:solidFill>
              </a:rPr>
              <a:t>Sie</a:t>
            </a:r>
            <a:r>
              <a:rPr lang="fr-FR" sz="1100" dirty="0">
                <a:solidFill>
                  <a:schemeClr val="tx1">
                    <a:lumMod val="50000"/>
                    <a:lumOff val="50000"/>
                  </a:schemeClr>
                </a:solidFill>
              </a:rPr>
              <a:t> </a:t>
            </a:r>
            <a:r>
              <a:rPr lang="fr-FR" sz="1100" dirty="0" err="1">
                <a:solidFill>
                  <a:schemeClr val="tx1">
                    <a:lumMod val="50000"/>
                    <a:lumOff val="50000"/>
                  </a:schemeClr>
                </a:solidFill>
              </a:rPr>
              <a:t>eine</a:t>
            </a:r>
            <a:r>
              <a:rPr lang="fr-FR" sz="1100" dirty="0">
                <a:solidFill>
                  <a:schemeClr val="tx1">
                    <a:lumMod val="50000"/>
                    <a:lumOff val="50000"/>
                  </a:schemeClr>
                </a:solidFill>
              </a:rPr>
              <a:t> </a:t>
            </a:r>
            <a:r>
              <a:rPr lang="fr-FR" sz="1100" dirty="0" err="1">
                <a:solidFill>
                  <a:schemeClr val="tx1">
                    <a:lumMod val="50000"/>
                    <a:lumOff val="50000"/>
                  </a:schemeClr>
                </a:solidFill>
              </a:rPr>
              <a:t>hatten</a:t>
            </a:r>
            <a:r>
              <a:rPr lang="fr-FR" sz="1100" dirty="0">
                <a:solidFill>
                  <a:schemeClr val="tx1">
                    <a:lumMod val="50000"/>
                    <a:lumOff val="50000"/>
                  </a:schemeClr>
                </a:solidFill>
              </a:rPr>
              <a:t>.</a:t>
            </a:r>
          </a:p>
          <a:p>
            <a:pPr defTabSz="685800">
              <a:defRPr/>
            </a:pPr>
            <a:endParaRPr lang="fr-FR" sz="1100" dirty="0">
              <a:solidFill>
                <a:schemeClr val="tx1">
                  <a:lumMod val="50000"/>
                  <a:lumOff val="50000"/>
                </a:schemeClr>
              </a:solidFill>
            </a:endParaRPr>
          </a:p>
        </p:txBody>
      </p:sp>
      <p:sp>
        <p:nvSpPr>
          <p:cNvPr id="24" name="Rectangle 23">
            <a:extLst>
              <a:ext uri="{FF2B5EF4-FFF2-40B4-BE49-F238E27FC236}">
                <a16:creationId xmlns:a16="http://schemas.microsoft.com/office/drawing/2014/main" id="{E5785730-1BE6-F74C-BF7C-368C6C8801ED}"/>
              </a:ext>
            </a:extLst>
          </p:cNvPr>
          <p:cNvSpPr/>
          <p:nvPr/>
        </p:nvSpPr>
        <p:spPr>
          <a:xfrm>
            <a:off x="357832" y="6118574"/>
            <a:ext cx="2859341" cy="369332"/>
          </a:xfrm>
          <a:prstGeom prst="rect">
            <a:avLst/>
          </a:prstGeom>
        </p:spPr>
        <p:txBody>
          <a:bodyPr wrap="square">
            <a:spAutoFit/>
          </a:bodyPr>
          <a:lstStyle/>
          <a:p>
            <a:r>
              <a:rPr lang="de-DE" dirty="0">
                <a:solidFill>
                  <a:srgbClr val="3593C6"/>
                </a:solidFill>
                <a:cs typeface="Times New Roman" charset="0"/>
              </a:rPr>
              <a:t>Ausbildung</a:t>
            </a:r>
            <a:endParaRPr lang="fr-FR" dirty="0">
              <a:solidFill>
                <a:srgbClr val="3593C6"/>
              </a:solidFill>
              <a:cs typeface="Times New Roman" charset="0"/>
            </a:endParaRPr>
          </a:p>
        </p:txBody>
      </p:sp>
      <p:graphicFrame>
        <p:nvGraphicFramePr>
          <p:cNvPr id="25" name="Tableau 24">
            <a:extLst>
              <a:ext uri="{FF2B5EF4-FFF2-40B4-BE49-F238E27FC236}">
                <a16:creationId xmlns:a16="http://schemas.microsoft.com/office/drawing/2014/main" id="{4C40C11C-591B-4B4D-AE76-194118FF295E}"/>
              </a:ext>
            </a:extLst>
          </p:cNvPr>
          <p:cNvGraphicFramePr>
            <a:graphicFrameLocks noGrp="1"/>
          </p:cNvGraphicFramePr>
          <p:nvPr>
            <p:extLst>
              <p:ext uri="{D42A27DB-BD31-4B8C-83A1-F6EECF244321}">
                <p14:modId xmlns:p14="http://schemas.microsoft.com/office/powerpoint/2010/main" val="271827416"/>
              </p:ext>
            </p:extLst>
          </p:nvPr>
        </p:nvGraphicFramePr>
        <p:xfrm>
          <a:off x="299772" y="8024212"/>
          <a:ext cx="3749661" cy="1402080"/>
        </p:xfrm>
        <a:graphic>
          <a:graphicData uri="http://schemas.openxmlformats.org/drawingml/2006/table">
            <a:tbl>
              <a:tblPr firstRow="1" bandRow="1">
                <a:tableStyleId>{2D5ABB26-0587-4C30-8999-92F81FD0307C}</a:tableStyleId>
              </a:tblPr>
              <a:tblGrid>
                <a:gridCol w="3749661">
                  <a:extLst>
                    <a:ext uri="{9D8B030D-6E8A-4147-A177-3AD203B41FA5}">
                      <a16:colId xmlns:a16="http://schemas.microsoft.com/office/drawing/2014/main" val="20000"/>
                    </a:ext>
                  </a:extLst>
                </a:gridCol>
              </a:tblGrid>
              <a:tr h="130305">
                <a:tc>
                  <a:txBody>
                    <a:bodyPr/>
                    <a:lstStyle/>
                    <a:p>
                      <a:pPr algn="l"/>
                      <a:r>
                        <a:rPr lang="de-DE" sz="1800" kern="1200" dirty="0">
                          <a:solidFill>
                            <a:srgbClr val="3593C6"/>
                          </a:solidFill>
                          <a:latin typeface="+mn-lt"/>
                          <a:ea typeface="+mn-ea"/>
                          <a:cs typeface="Times New Roman" charset="0"/>
                        </a:rPr>
                        <a:t>Kompetenzen</a:t>
                      </a:r>
                      <a:endParaRPr lang="fr-FR" sz="1800" kern="1200" dirty="0">
                        <a:solidFill>
                          <a:srgbClr val="3593C6"/>
                        </a:solidFill>
                        <a:latin typeface="+mn-lt"/>
                        <a:ea typeface="+mn-ea"/>
                        <a:cs typeface="Times New Roman" charset="0"/>
                      </a:endParaRP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30305">
                <a:tc>
                  <a:txBody>
                    <a:bodyPr/>
                    <a:lstStyle/>
                    <a:p>
                      <a:pPr algn="l"/>
                      <a:r>
                        <a:rPr lang="fr-FR" sz="1100" kern="1200" dirty="0">
                          <a:solidFill>
                            <a:schemeClr val="tx1">
                              <a:lumMod val="65000"/>
                              <a:lumOff val="35000"/>
                            </a:schemeClr>
                          </a:solidFill>
                          <a:effectLst/>
                          <a:latin typeface="+mn-lt"/>
                          <a:ea typeface="+mn-ea"/>
                          <a:cs typeface="+mn-cs"/>
                        </a:rPr>
                        <a:t>Management</a:t>
                      </a:r>
                    </a:p>
                  </a:txBody>
                  <a:tcPr anchor="ctr">
                    <a:lnT w="12700" cap="flat" cmpd="sng" algn="ctr">
                      <a:noFill/>
                      <a:prstDash val="solid"/>
                      <a:round/>
                      <a:headEnd type="none" w="med" len="med"/>
                      <a:tailEnd type="none" w="med" len="med"/>
                    </a:lnT>
                    <a:noFill/>
                  </a:tcPr>
                </a:tc>
                <a:extLst>
                  <a:ext uri="{0D108BD9-81ED-4DB2-BD59-A6C34878D82A}">
                    <a16:rowId xmlns:a16="http://schemas.microsoft.com/office/drawing/2014/main" val="10001"/>
                  </a:ext>
                </a:extLst>
              </a:tr>
              <a:tr h="130305">
                <a:tc>
                  <a:txBody>
                    <a:bodyPr/>
                    <a:lstStyle/>
                    <a:p>
                      <a:pPr algn="l"/>
                      <a:r>
                        <a:rPr lang="fr-FR" sz="1100" kern="1200" dirty="0">
                          <a:solidFill>
                            <a:schemeClr val="tx1">
                              <a:lumMod val="65000"/>
                              <a:lumOff val="35000"/>
                            </a:schemeClr>
                          </a:solidFill>
                          <a:effectLst/>
                          <a:latin typeface="+mn-lt"/>
                          <a:ea typeface="+mn-ea"/>
                          <a:cs typeface="+mn-cs"/>
                        </a:rPr>
                        <a:t>Gestion de projet</a:t>
                      </a:r>
                    </a:p>
                  </a:txBody>
                  <a:tcPr anchor="ctr">
                    <a:noFill/>
                  </a:tcPr>
                </a:tc>
                <a:extLst>
                  <a:ext uri="{0D108BD9-81ED-4DB2-BD59-A6C34878D82A}">
                    <a16:rowId xmlns:a16="http://schemas.microsoft.com/office/drawing/2014/main" val="10002"/>
                  </a:ext>
                </a:extLst>
              </a:tr>
              <a:tr h="130305">
                <a:tc>
                  <a:txBody>
                    <a:bodyPr/>
                    <a:lstStyle/>
                    <a:p>
                      <a:pPr algn="l"/>
                      <a:r>
                        <a:rPr lang="fr-FR" sz="1100" kern="1200" dirty="0">
                          <a:solidFill>
                            <a:schemeClr val="tx1">
                              <a:lumMod val="65000"/>
                              <a:lumOff val="35000"/>
                            </a:schemeClr>
                          </a:solidFill>
                          <a:effectLst/>
                          <a:latin typeface="+mn-lt"/>
                          <a:ea typeface="+mn-ea"/>
                          <a:cs typeface="+mn-cs"/>
                        </a:rPr>
                        <a:t>Comptabilité / Gestion</a:t>
                      </a:r>
                    </a:p>
                  </a:txBody>
                  <a:tcPr anchor="ctr">
                    <a:noFill/>
                  </a:tcPr>
                </a:tc>
                <a:extLst>
                  <a:ext uri="{0D108BD9-81ED-4DB2-BD59-A6C34878D82A}">
                    <a16:rowId xmlns:a16="http://schemas.microsoft.com/office/drawing/2014/main" val="10003"/>
                  </a:ext>
                </a:extLst>
              </a:tr>
              <a:tr h="127409">
                <a:tc>
                  <a:txBody>
                    <a:bodyPr/>
                    <a:lstStyle/>
                    <a:p>
                      <a:pPr algn="l"/>
                      <a:endParaRPr lang="fr-FR" sz="1100" kern="1200" dirty="0">
                        <a:solidFill>
                          <a:schemeClr val="tx1">
                            <a:lumMod val="65000"/>
                            <a:lumOff val="35000"/>
                          </a:schemeClr>
                        </a:solidFill>
                        <a:effectLst/>
                        <a:latin typeface="+mn-lt"/>
                        <a:ea typeface="+mn-ea"/>
                        <a:cs typeface="+mn-cs"/>
                      </a:endParaRPr>
                    </a:p>
                  </a:txBody>
                  <a:tcPr anchor="ctr">
                    <a:noFill/>
                  </a:tcPr>
                </a:tc>
                <a:extLst>
                  <a:ext uri="{0D108BD9-81ED-4DB2-BD59-A6C34878D82A}">
                    <a16:rowId xmlns:a16="http://schemas.microsoft.com/office/drawing/2014/main" val="10004"/>
                  </a:ext>
                </a:extLst>
              </a:tr>
            </a:tbl>
          </a:graphicData>
        </a:graphic>
      </p:graphicFrame>
      <p:sp>
        <p:nvSpPr>
          <p:cNvPr id="26" name="Rectangle 25">
            <a:extLst>
              <a:ext uri="{FF2B5EF4-FFF2-40B4-BE49-F238E27FC236}">
                <a16:creationId xmlns:a16="http://schemas.microsoft.com/office/drawing/2014/main" id="{2FFC4765-85A6-0541-999C-4F55DF0425B0}"/>
              </a:ext>
            </a:extLst>
          </p:cNvPr>
          <p:cNvSpPr/>
          <p:nvPr/>
        </p:nvSpPr>
        <p:spPr>
          <a:xfrm>
            <a:off x="3054845" y="8471728"/>
            <a:ext cx="162560" cy="152400"/>
          </a:xfrm>
          <a:prstGeom prst="rect">
            <a:avLst/>
          </a:prstGeom>
          <a:solidFill>
            <a:schemeClr val="bg1">
              <a:lumMod val="95000"/>
            </a:schemeClr>
          </a:solidFill>
          <a:ln>
            <a:solidFill>
              <a:srgbClr val="3593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53FFB575-4CFA-E941-9309-547E6E34174C}"/>
              </a:ext>
            </a:extLst>
          </p:cNvPr>
          <p:cNvSpPr/>
          <p:nvPr/>
        </p:nvSpPr>
        <p:spPr>
          <a:xfrm>
            <a:off x="3262852" y="8472264"/>
            <a:ext cx="162560" cy="152400"/>
          </a:xfrm>
          <a:prstGeom prst="rect">
            <a:avLst/>
          </a:prstGeom>
          <a:solidFill>
            <a:schemeClr val="bg1">
              <a:lumMod val="95000"/>
            </a:schemeClr>
          </a:solidFill>
          <a:ln>
            <a:solidFill>
              <a:srgbClr val="3593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3DE6FC17-4123-8B4B-9E12-6D5909A87107}"/>
              </a:ext>
            </a:extLst>
          </p:cNvPr>
          <p:cNvSpPr/>
          <p:nvPr/>
        </p:nvSpPr>
        <p:spPr>
          <a:xfrm>
            <a:off x="3470859" y="8471996"/>
            <a:ext cx="162560" cy="152400"/>
          </a:xfrm>
          <a:prstGeom prst="rect">
            <a:avLst/>
          </a:prstGeom>
          <a:solidFill>
            <a:schemeClr val="bg1">
              <a:lumMod val="95000"/>
            </a:schemeClr>
          </a:solidFill>
          <a:ln>
            <a:solidFill>
              <a:srgbClr val="3593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03E976F3-3A2C-1F43-A4D8-80D0ACFC77D5}"/>
              </a:ext>
            </a:extLst>
          </p:cNvPr>
          <p:cNvSpPr/>
          <p:nvPr/>
        </p:nvSpPr>
        <p:spPr>
          <a:xfrm>
            <a:off x="3678866" y="8472532"/>
            <a:ext cx="162560" cy="152400"/>
          </a:xfrm>
          <a:prstGeom prst="rect">
            <a:avLst/>
          </a:prstGeom>
          <a:solidFill>
            <a:schemeClr val="bg1">
              <a:lumMod val="95000"/>
            </a:schemeClr>
          </a:solidFill>
          <a:ln>
            <a:solidFill>
              <a:srgbClr val="3593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4564B148-783A-DC49-8635-844A319A1018}"/>
              </a:ext>
            </a:extLst>
          </p:cNvPr>
          <p:cNvSpPr/>
          <p:nvPr/>
        </p:nvSpPr>
        <p:spPr>
          <a:xfrm>
            <a:off x="3886873" y="8471728"/>
            <a:ext cx="162560" cy="152400"/>
          </a:xfrm>
          <a:prstGeom prst="rect">
            <a:avLst/>
          </a:prstGeom>
          <a:solidFill>
            <a:schemeClr val="bg1">
              <a:lumMod val="95000"/>
            </a:schemeClr>
          </a:solidFill>
          <a:ln>
            <a:solidFill>
              <a:srgbClr val="3593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51F421C8-A8D1-6A40-88FB-ECDA9FB4154B}"/>
              </a:ext>
            </a:extLst>
          </p:cNvPr>
          <p:cNvSpPr/>
          <p:nvPr/>
        </p:nvSpPr>
        <p:spPr>
          <a:xfrm>
            <a:off x="2849335" y="8471898"/>
            <a:ext cx="162560" cy="152400"/>
          </a:xfrm>
          <a:prstGeom prst="rect">
            <a:avLst/>
          </a:prstGeom>
          <a:solidFill>
            <a:schemeClr val="bg1">
              <a:lumMod val="95000"/>
            </a:schemeClr>
          </a:solidFill>
          <a:ln>
            <a:solidFill>
              <a:srgbClr val="3593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25033174-C65D-1746-9EF2-C0668158A418}"/>
              </a:ext>
            </a:extLst>
          </p:cNvPr>
          <p:cNvSpPr/>
          <p:nvPr/>
        </p:nvSpPr>
        <p:spPr>
          <a:xfrm>
            <a:off x="2640644" y="8471728"/>
            <a:ext cx="162560" cy="152400"/>
          </a:xfrm>
          <a:prstGeom prst="rect">
            <a:avLst/>
          </a:prstGeom>
          <a:solidFill>
            <a:schemeClr val="bg1">
              <a:lumMod val="95000"/>
            </a:schemeClr>
          </a:solidFill>
          <a:ln>
            <a:solidFill>
              <a:srgbClr val="3593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38858DB0-23D7-5148-8EC8-1299D9027B19}"/>
              </a:ext>
            </a:extLst>
          </p:cNvPr>
          <p:cNvSpPr/>
          <p:nvPr/>
        </p:nvSpPr>
        <p:spPr>
          <a:xfrm>
            <a:off x="2430824" y="8471896"/>
            <a:ext cx="162560" cy="152400"/>
          </a:xfrm>
          <a:prstGeom prst="rect">
            <a:avLst/>
          </a:prstGeom>
          <a:solidFill>
            <a:schemeClr val="bg1">
              <a:lumMod val="95000"/>
            </a:schemeClr>
          </a:solidFill>
          <a:ln>
            <a:solidFill>
              <a:srgbClr val="3593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9A6F93AF-6D8F-D34A-A7B2-9E2C40747B38}"/>
              </a:ext>
            </a:extLst>
          </p:cNvPr>
          <p:cNvSpPr/>
          <p:nvPr/>
        </p:nvSpPr>
        <p:spPr>
          <a:xfrm>
            <a:off x="3052293" y="8697204"/>
            <a:ext cx="162560" cy="152400"/>
          </a:xfrm>
          <a:prstGeom prst="rect">
            <a:avLst/>
          </a:prstGeom>
          <a:solidFill>
            <a:schemeClr val="bg1">
              <a:lumMod val="95000"/>
            </a:schemeClr>
          </a:solidFill>
          <a:ln>
            <a:solidFill>
              <a:srgbClr val="3593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5AAF14B3-D166-4543-AB98-D8A2AF145538}"/>
              </a:ext>
            </a:extLst>
          </p:cNvPr>
          <p:cNvSpPr/>
          <p:nvPr/>
        </p:nvSpPr>
        <p:spPr>
          <a:xfrm>
            <a:off x="3260300" y="8697740"/>
            <a:ext cx="162560" cy="152400"/>
          </a:xfrm>
          <a:prstGeom prst="rect">
            <a:avLst/>
          </a:prstGeom>
          <a:solidFill>
            <a:schemeClr val="bg1">
              <a:lumMod val="95000"/>
            </a:schemeClr>
          </a:solidFill>
          <a:ln>
            <a:solidFill>
              <a:srgbClr val="3593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2AFBA906-A23B-DE4C-AE7E-CF0DE22556A3}"/>
              </a:ext>
            </a:extLst>
          </p:cNvPr>
          <p:cNvSpPr/>
          <p:nvPr/>
        </p:nvSpPr>
        <p:spPr>
          <a:xfrm>
            <a:off x="3468307" y="8697472"/>
            <a:ext cx="162560" cy="152400"/>
          </a:xfrm>
          <a:prstGeom prst="rect">
            <a:avLst/>
          </a:prstGeom>
          <a:solidFill>
            <a:schemeClr val="bg1">
              <a:lumMod val="95000"/>
            </a:schemeClr>
          </a:solidFill>
          <a:ln>
            <a:solidFill>
              <a:srgbClr val="3593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D71D7E15-9A26-5241-8C36-AFD6A7BCDEF7}"/>
              </a:ext>
            </a:extLst>
          </p:cNvPr>
          <p:cNvSpPr/>
          <p:nvPr/>
        </p:nvSpPr>
        <p:spPr>
          <a:xfrm>
            <a:off x="3676314" y="8698008"/>
            <a:ext cx="162560" cy="152400"/>
          </a:xfrm>
          <a:prstGeom prst="rect">
            <a:avLst/>
          </a:prstGeom>
          <a:solidFill>
            <a:schemeClr val="bg1">
              <a:lumMod val="95000"/>
            </a:schemeClr>
          </a:solidFill>
          <a:ln>
            <a:solidFill>
              <a:srgbClr val="3593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a:extLst>
              <a:ext uri="{FF2B5EF4-FFF2-40B4-BE49-F238E27FC236}">
                <a16:creationId xmlns:a16="http://schemas.microsoft.com/office/drawing/2014/main" id="{8D8BE93C-B2F8-1547-8D4D-1FD482DFC516}"/>
              </a:ext>
            </a:extLst>
          </p:cNvPr>
          <p:cNvSpPr/>
          <p:nvPr/>
        </p:nvSpPr>
        <p:spPr>
          <a:xfrm>
            <a:off x="3884321" y="8697204"/>
            <a:ext cx="162560" cy="152400"/>
          </a:xfrm>
          <a:prstGeom prst="rect">
            <a:avLst/>
          </a:prstGeom>
          <a:solidFill>
            <a:schemeClr val="bg1">
              <a:lumMod val="95000"/>
            </a:schemeClr>
          </a:solidFill>
          <a:ln>
            <a:solidFill>
              <a:srgbClr val="3593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a:extLst>
              <a:ext uri="{FF2B5EF4-FFF2-40B4-BE49-F238E27FC236}">
                <a16:creationId xmlns:a16="http://schemas.microsoft.com/office/drawing/2014/main" id="{1986DB62-40C0-7D44-8B00-924D2C0109CA}"/>
              </a:ext>
            </a:extLst>
          </p:cNvPr>
          <p:cNvSpPr/>
          <p:nvPr/>
        </p:nvSpPr>
        <p:spPr>
          <a:xfrm>
            <a:off x="2846783" y="8697374"/>
            <a:ext cx="162560" cy="152400"/>
          </a:xfrm>
          <a:prstGeom prst="rect">
            <a:avLst/>
          </a:prstGeom>
          <a:solidFill>
            <a:schemeClr val="bg1">
              <a:lumMod val="95000"/>
            </a:schemeClr>
          </a:solidFill>
          <a:ln>
            <a:solidFill>
              <a:srgbClr val="3593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39">
            <a:extLst>
              <a:ext uri="{FF2B5EF4-FFF2-40B4-BE49-F238E27FC236}">
                <a16:creationId xmlns:a16="http://schemas.microsoft.com/office/drawing/2014/main" id="{EF1DABFC-E844-F041-8FBD-CB9705AA3C74}"/>
              </a:ext>
            </a:extLst>
          </p:cNvPr>
          <p:cNvSpPr/>
          <p:nvPr/>
        </p:nvSpPr>
        <p:spPr>
          <a:xfrm>
            <a:off x="2638092" y="8697204"/>
            <a:ext cx="162560" cy="152400"/>
          </a:xfrm>
          <a:prstGeom prst="rect">
            <a:avLst/>
          </a:prstGeom>
          <a:solidFill>
            <a:schemeClr val="bg1">
              <a:lumMod val="95000"/>
            </a:schemeClr>
          </a:solidFill>
          <a:ln>
            <a:solidFill>
              <a:srgbClr val="3593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40">
            <a:extLst>
              <a:ext uri="{FF2B5EF4-FFF2-40B4-BE49-F238E27FC236}">
                <a16:creationId xmlns:a16="http://schemas.microsoft.com/office/drawing/2014/main" id="{E64AE05E-847C-4C4A-B64F-159D94723E48}"/>
              </a:ext>
            </a:extLst>
          </p:cNvPr>
          <p:cNvSpPr/>
          <p:nvPr/>
        </p:nvSpPr>
        <p:spPr>
          <a:xfrm>
            <a:off x="2428272" y="8697372"/>
            <a:ext cx="162560" cy="152400"/>
          </a:xfrm>
          <a:prstGeom prst="rect">
            <a:avLst/>
          </a:prstGeom>
          <a:solidFill>
            <a:schemeClr val="bg1">
              <a:lumMod val="95000"/>
            </a:schemeClr>
          </a:solidFill>
          <a:ln>
            <a:solidFill>
              <a:srgbClr val="3593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a:extLst>
              <a:ext uri="{FF2B5EF4-FFF2-40B4-BE49-F238E27FC236}">
                <a16:creationId xmlns:a16="http://schemas.microsoft.com/office/drawing/2014/main" id="{9BF57712-6225-EE44-853F-AFD3BEF7EF7D}"/>
              </a:ext>
            </a:extLst>
          </p:cNvPr>
          <p:cNvSpPr/>
          <p:nvPr/>
        </p:nvSpPr>
        <p:spPr>
          <a:xfrm>
            <a:off x="3052293" y="8948038"/>
            <a:ext cx="162560" cy="152400"/>
          </a:xfrm>
          <a:prstGeom prst="rect">
            <a:avLst/>
          </a:prstGeom>
          <a:solidFill>
            <a:schemeClr val="bg1">
              <a:lumMod val="95000"/>
            </a:schemeClr>
          </a:solidFill>
          <a:ln>
            <a:solidFill>
              <a:srgbClr val="3593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a:extLst>
              <a:ext uri="{FF2B5EF4-FFF2-40B4-BE49-F238E27FC236}">
                <a16:creationId xmlns:a16="http://schemas.microsoft.com/office/drawing/2014/main" id="{A9055527-65E3-AF41-B123-B69EBF5CDB71}"/>
              </a:ext>
            </a:extLst>
          </p:cNvPr>
          <p:cNvSpPr/>
          <p:nvPr/>
        </p:nvSpPr>
        <p:spPr>
          <a:xfrm>
            <a:off x="3260300" y="8948574"/>
            <a:ext cx="162560" cy="152400"/>
          </a:xfrm>
          <a:prstGeom prst="rect">
            <a:avLst/>
          </a:prstGeom>
          <a:solidFill>
            <a:schemeClr val="bg1">
              <a:lumMod val="95000"/>
            </a:schemeClr>
          </a:solidFill>
          <a:ln>
            <a:solidFill>
              <a:srgbClr val="3593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43">
            <a:extLst>
              <a:ext uri="{FF2B5EF4-FFF2-40B4-BE49-F238E27FC236}">
                <a16:creationId xmlns:a16="http://schemas.microsoft.com/office/drawing/2014/main" id="{08AC44BD-8E45-6E43-A4B5-62943A2A6A8A}"/>
              </a:ext>
            </a:extLst>
          </p:cNvPr>
          <p:cNvSpPr/>
          <p:nvPr/>
        </p:nvSpPr>
        <p:spPr>
          <a:xfrm>
            <a:off x="3468307" y="8948306"/>
            <a:ext cx="162560" cy="152400"/>
          </a:xfrm>
          <a:prstGeom prst="rect">
            <a:avLst/>
          </a:prstGeom>
          <a:solidFill>
            <a:schemeClr val="bg1">
              <a:lumMod val="95000"/>
            </a:schemeClr>
          </a:solidFill>
          <a:ln>
            <a:solidFill>
              <a:srgbClr val="3593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Rectangle 44">
            <a:extLst>
              <a:ext uri="{FF2B5EF4-FFF2-40B4-BE49-F238E27FC236}">
                <a16:creationId xmlns:a16="http://schemas.microsoft.com/office/drawing/2014/main" id="{15394F89-294E-1B42-8728-A3984478A071}"/>
              </a:ext>
            </a:extLst>
          </p:cNvPr>
          <p:cNvSpPr/>
          <p:nvPr/>
        </p:nvSpPr>
        <p:spPr>
          <a:xfrm>
            <a:off x="3676314" y="8948842"/>
            <a:ext cx="162560" cy="152400"/>
          </a:xfrm>
          <a:prstGeom prst="rect">
            <a:avLst/>
          </a:prstGeom>
          <a:solidFill>
            <a:schemeClr val="bg1">
              <a:lumMod val="95000"/>
            </a:schemeClr>
          </a:solidFill>
          <a:ln>
            <a:solidFill>
              <a:srgbClr val="3593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45">
            <a:extLst>
              <a:ext uri="{FF2B5EF4-FFF2-40B4-BE49-F238E27FC236}">
                <a16:creationId xmlns:a16="http://schemas.microsoft.com/office/drawing/2014/main" id="{46F8D0D1-0989-C84D-8816-25B20F0BA545}"/>
              </a:ext>
            </a:extLst>
          </p:cNvPr>
          <p:cNvSpPr/>
          <p:nvPr/>
        </p:nvSpPr>
        <p:spPr>
          <a:xfrm>
            <a:off x="3884321" y="8948038"/>
            <a:ext cx="162560" cy="152400"/>
          </a:xfrm>
          <a:prstGeom prst="rect">
            <a:avLst/>
          </a:prstGeom>
          <a:solidFill>
            <a:schemeClr val="bg1">
              <a:lumMod val="95000"/>
            </a:schemeClr>
          </a:solidFill>
          <a:ln>
            <a:solidFill>
              <a:srgbClr val="3593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F2F5A7CD-C8F3-B349-AB29-9AA1C98FA256}"/>
              </a:ext>
            </a:extLst>
          </p:cNvPr>
          <p:cNvSpPr/>
          <p:nvPr/>
        </p:nvSpPr>
        <p:spPr>
          <a:xfrm>
            <a:off x="2846783" y="8948208"/>
            <a:ext cx="162560" cy="152400"/>
          </a:xfrm>
          <a:prstGeom prst="rect">
            <a:avLst/>
          </a:prstGeom>
          <a:solidFill>
            <a:schemeClr val="bg1">
              <a:lumMod val="95000"/>
            </a:schemeClr>
          </a:solidFill>
          <a:ln>
            <a:solidFill>
              <a:srgbClr val="3593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FC752FD9-355F-EC48-A18A-8F5D71385F9B}"/>
              </a:ext>
            </a:extLst>
          </p:cNvPr>
          <p:cNvSpPr/>
          <p:nvPr/>
        </p:nvSpPr>
        <p:spPr>
          <a:xfrm>
            <a:off x="2638092" y="8948038"/>
            <a:ext cx="162560" cy="152400"/>
          </a:xfrm>
          <a:prstGeom prst="rect">
            <a:avLst/>
          </a:prstGeom>
          <a:solidFill>
            <a:schemeClr val="bg1">
              <a:lumMod val="95000"/>
            </a:schemeClr>
          </a:solidFill>
          <a:ln>
            <a:solidFill>
              <a:srgbClr val="3593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8ADEA6DC-2C57-9642-A2D5-5BF1BEF76AA0}"/>
              </a:ext>
            </a:extLst>
          </p:cNvPr>
          <p:cNvSpPr/>
          <p:nvPr/>
        </p:nvSpPr>
        <p:spPr>
          <a:xfrm>
            <a:off x="2428272" y="8948206"/>
            <a:ext cx="162560" cy="152400"/>
          </a:xfrm>
          <a:prstGeom prst="rect">
            <a:avLst/>
          </a:prstGeom>
          <a:solidFill>
            <a:schemeClr val="bg1">
              <a:lumMod val="95000"/>
            </a:schemeClr>
          </a:solidFill>
          <a:ln>
            <a:solidFill>
              <a:srgbClr val="3593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58" name="Tableau 57">
            <a:extLst>
              <a:ext uri="{FF2B5EF4-FFF2-40B4-BE49-F238E27FC236}">
                <a16:creationId xmlns:a16="http://schemas.microsoft.com/office/drawing/2014/main" id="{7C8D5BD3-046E-184A-8DB3-8CF530AA4C47}"/>
              </a:ext>
            </a:extLst>
          </p:cNvPr>
          <p:cNvGraphicFramePr>
            <a:graphicFrameLocks noGrp="1"/>
          </p:cNvGraphicFramePr>
          <p:nvPr>
            <p:extLst>
              <p:ext uri="{D42A27DB-BD31-4B8C-83A1-F6EECF244321}">
                <p14:modId xmlns:p14="http://schemas.microsoft.com/office/powerpoint/2010/main" val="2005970298"/>
              </p:ext>
            </p:extLst>
          </p:nvPr>
        </p:nvGraphicFramePr>
        <p:xfrm>
          <a:off x="314993" y="9297120"/>
          <a:ext cx="2763920" cy="1143000"/>
        </p:xfrm>
        <a:graphic>
          <a:graphicData uri="http://schemas.openxmlformats.org/drawingml/2006/table">
            <a:tbl>
              <a:tblPr firstRow="1" bandRow="1">
                <a:tableStyleId>{2D5ABB26-0587-4C30-8999-92F81FD0307C}</a:tableStyleId>
              </a:tblPr>
              <a:tblGrid>
                <a:gridCol w="2763920">
                  <a:extLst>
                    <a:ext uri="{9D8B030D-6E8A-4147-A177-3AD203B41FA5}">
                      <a16:colId xmlns:a16="http://schemas.microsoft.com/office/drawing/2014/main" val="20000"/>
                    </a:ext>
                  </a:extLst>
                </a:gridCol>
              </a:tblGrid>
              <a:tr h="130305">
                <a:tc>
                  <a:txBody>
                    <a:bodyPr/>
                    <a:lstStyle/>
                    <a:p>
                      <a:pPr algn="l"/>
                      <a:r>
                        <a:rPr lang="de-DE" sz="1800" kern="1200" dirty="0">
                          <a:solidFill>
                            <a:srgbClr val="3593C6"/>
                          </a:solidFill>
                          <a:latin typeface="+mn-lt"/>
                          <a:ea typeface="+mn-ea"/>
                          <a:cs typeface="Times New Roman" charset="0"/>
                        </a:rPr>
                        <a:t>Sprachen</a:t>
                      </a:r>
                      <a:endParaRPr lang="fr-FR" sz="1800" kern="1200" dirty="0">
                        <a:solidFill>
                          <a:srgbClr val="3593C6"/>
                        </a:solidFill>
                        <a:latin typeface="+mn-lt"/>
                        <a:ea typeface="+mn-ea"/>
                        <a:cs typeface="Times New Roman" charset="0"/>
                      </a:endParaRP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30305">
                <a:tc>
                  <a:txBody>
                    <a:bodyPr/>
                    <a:lstStyle/>
                    <a:p>
                      <a:pPr algn="l"/>
                      <a:r>
                        <a:rPr lang="de-DE" sz="1100" kern="1200" dirty="0">
                          <a:solidFill>
                            <a:schemeClr val="tx1">
                              <a:lumMod val="65000"/>
                              <a:lumOff val="35000"/>
                            </a:schemeClr>
                          </a:solidFill>
                          <a:effectLst/>
                          <a:latin typeface="+mn-lt"/>
                          <a:ea typeface="+mn-ea"/>
                          <a:cs typeface="+mn-cs"/>
                        </a:rPr>
                        <a:t>Englisch</a:t>
                      </a:r>
                      <a:endParaRPr lang="fr-FR" sz="1100" kern="1200" dirty="0">
                        <a:solidFill>
                          <a:schemeClr val="tx1">
                            <a:lumMod val="65000"/>
                            <a:lumOff val="35000"/>
                          </a:schemeClr>
                        </a:solidFill>
                        <a:effectLst/>
                        <a:latin typeface="+mn-lt"/>
                        <a:ea typeface="+mn-ea"/>
                        <a:cs typeface="+mn-cs"/>
                      </a:endParaRPr>
                    </a:p>
                  </a:txBody>
                  <a:tcPr anchor="ctr">
                    <a:lnT w="12700" cap="flat" cmpd="sng" algn="ctr">
                      <a:noFill/>
                      <a:prstDash val="solid"/>
                      <a:round/>
                      <a:headEnd type="none" w="med" len="med"/>
                      <a:tailEnd type="none" w="med" len="med"/>
                    </a:lnT>
                    <a:noFill/>
                  </a:tcPr>
                </a:tc>
                <a:extLst>
                  <a:ext uri="{0D108BD9-81ED-4DB2-BD59-A6C34878D82A}">
                    <a16:rowId xmlns:a16="http://schemas.microsoft.com/office/drawing/2014/main" val="10001"/>
                  </a:ext>
                </a:extLst>
              </a:tr>
              <a:tr h="130305">
                <a:tc>
                  <a:txBody>
                    <a:bodyPr/>
                    <a:lstStyle/>
                    <a:p>
                      <a:pPr algn="l"/>
                      <a:r>
                        <a:rPr lang="de-DE" sz="1100" kern="1200" dirty="0">
                          <a:solidFill>
                            <a:schemeClr val="tx1">
                              <a:lumMod val="65000"/>
                              <a:lumOff val="35000"/>
                            </a:schemeClr>
                          </a:solidFill>
                          <a:effectLst/>
                          <a:latin typeface="+mn-lt"/>
                          <a:ea typeface="+mn-ea"/>
                          <a:cs typeface="+mn-cs"/>
                        </a:rPr>
                        <a:t>Deutsche</a:t>
                      </a:r>
                      <a:endParaRPr lang="fr-FR" sz="1100" kern="1200" dirty="0">
                        <a:solidFill>
                          <a:schemeClr val="tx1">
                            <a:lumMod val="65000"/>
                            <a:lumOff val="35000"/>
                          </a:schemeClr>
                        </a:solidFill>
                        <a:effectLst/>
                        <a:latin typeface="+mn-lt"/>
                        <a:ea typeface="+mn-ea"/>
                        <a:cs typeface="+mn-cs"/>
                      </a:endParaRPr>
                    </a:p>
                  </a:txBody>
                  <a:tcPr anchor="ctr">
                    <a:noFill/>
                  </a:tcPr>
                </a:tc>
                <a:extLst>
                  <a:ext uri="{0D108BD9-81ED-4DB2-BD59-A6C34878D82A}">
                    <a16:rowId xmlns:a16="http://schemas.microsoft.com/office/drawing/2014/main" val="10002"/>
                  </a:ext>
                </a:extLst>
              </a:tr>
              <a:tr h="130305">
                <a:tc>
                  <a:txBody>
                    <a:bodyPr/>
                    <a:lstStyle/>
                    <a:p>
                      <a:pPr algn="l"/>
                      <a:r>
                        <a:rPr lang="de-DE" sz="1100" kern="1200" dirty="0">
                          <a:solidFill>
                            <a:schemeClr val="tx1">
                              <a:lumMod val="65000"/>
                              <a:lumOff val="35000"/>
                            </a:schemeClr>
                          </a:solidFill>
                          <a:effectLst/>
                          <a:latin typeface="+mn-lt"/>
                          <a:ea typeface="+mn-ea"/>
                          <a:cs typeface="+mn-cs"/>
                        </a:rPr>
                        <a:t>Spanisch</a:t>
                      </a:r>
                      <a:endParaRPr lang="fr-FR" sz="1100" kern="1200" dirty="0">
                        <a:solidFill>
                          <a:schemeClr val="tx1">
                            <a:lumMod val="65000"/>
                            <a:lumOff val="35000"/>
                          </a:schemeClr>
                        </a:solidFill>
                        <a:effectLst/>
                        <a:latin typeface="+mn-lt"/>
                        <a:ea typeface="+mn-ea"/>
                        <a:cs typeface="+mn-cs"/>
                      </a:endParaRPr>
                    </a:p>
                  </a:txBody>
                  <a:tcPr anchor="ctr">
                    <a:noFill/>
                  </a:tcPr>
                </a:tc>
                <a:extLst>
                  <a:ext uri="{0D108BD9-81ED-4DB2-BD59-A6C34878D82A}">
                    <a16:rowId xmlns:a16="http://schemas.microsoft.com/office/drawing/2014/main" val="10003"/>
                  </a:ext>
                </a:extLst>
              </a:tr>
            </a:tbl>
          </a:graphicData>
        </a:graphic>
      </p:graphicFrame>
      <p:sp>
        <p:nvSpPr>
          <p:cNvPr id="59" name="Rectangle 58">
            <a:extLst>
              <a:ext uri="{FF2B5EF4-FFF2-40B4-BE49-F238E27FC236}">
                <a16:creationId xmlns:a16="http://schemas.microsoft.com/office/drawing/2014/main" id="{43447F67-D4B0-5146-900F-0BCB31AC7B35}"/>
              </a:ext>
            </a:extLst>
          </p:cNvPr>
          <p:cNvSpPr/>
          <p:nvPr/>
        </p:nvSpPr>
        <p:spPr>
          <a:xfrm>
            <a:off x="1677524" y="9732914"/>
            <a:ext cx="162560" cy="152400"/>
          </a:xfrm>
          <a:prstGeom prst="rect">
            <a:avLst/>
          </a:prstGeom>
          <a:solidFill>
            <a:srgbClr val="3593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Rectangle 59">
            <a:extLst>
              <a:ext uri="{FF2B5EF4-FFF2-40B4-BE49-F238E27FC236}">
                <a16:creationId xmlns:a16="http://schemas.microsoft.com/office/drawing/2014/main" id="{AA4B8E53-E9CC-9847-AC44-942180E8CDFD}"/>
              </a:ext>
            </a:extLst>
          </p:cNvPr>
          <p:cNvSpPr/>
          <p:nvPr/>
        </p:nvSpPr>
        <p:spPr>
          <a:xfrm>
            <a:off x="1885531" y="9733450"/>
            <a:ext cx="162560" cy="152400"/>
          </a:xfrm>
          <a:prstGeom prst="rect">
            <a:avLst/>
          </a:prstGeom>
          <a:solidFill>
            <a:srgbClr val="3593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Rectangle 60">
            <a:extLst>
              <a:ext uri="{FF2B5EF4-FFF2-40B4-BE49-F238E27FC236}">
                <a16:creationId xmlns:a16="http://schemas.microsoft.com/office/drawing/2014/main" id="{19B18B1B-6740-594D-87DA-081ED4C66EB3}"/>
              </a:ext>
            </a:extLst>
          </p:cNvPr>
          <p:cNvSpPr/>
          <p:nvPr/>
        </p:nvSpPr>
        <p:spPr>
          <a:xfrm>
            <a:off x="2093538" y="9733182"/>
            <a:ext cx="162560" cy="152400"/>
          </a:xfrm>
          <a:prstGeom prst="rect">
            <a:avLst/>
          </a:prstGeom>
          <a:solidFill>
            <a:srgbClr val="3593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Rectangle 61">
            <a:extLst>
              <a:ext uri="{FF2B5EF4-FFF2-40B4-BE49-F238E27FC236}">
                <a16:creationId xmlns:a16="http://schemas.microsoft.com/office/drawing/2014/main" id="{6CFD65BC-4348-F74F-AB48-7ACDB69FCB14}"/>
              </a:ext>
            </a:extLst>
          </p:cNvPr>
          <p:cNvSpPr/>
          <p:nvPr/>
        </p:nvSpPr>
        <p:spPr>
          <a:xfrm>
            <a:off x="2301545" y="9733718"/>
            <a:ext cx="162560" cy="152400"/>
          </a:xfrm>
          <a:prstGeom prst="rect">
            <a:avLst/>
          </a:prstGeom>
          <a:solidFill>
            <a:srgbClr val="3593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Rectangle 62">
            <a:extLst>
              <a:ext uri="{FF2B5EF4-FFF2-40B4-BE49-F238E27FC236}">
                <a16:creationId xmlns:a16="http://schemas.microsoft.com/office/drawing/2014/main" id="{67BFF442-6E67-DA4D-8264-06728B1ED80B}"/>
              </a:ext>
            </a:extLst>
          </p:cNvPr>
          <p:cNvSpPr/>
          <p:nvPr/>
        </p:nvSpPr>
        <p:spPr>
          <a:xfrm>
            <a:off x="2509552" y="9732914"/>
            <a:ext cx="162560" cy="152400"/>
          </a:xfrm>
          <a:prstGeom prst="rect">
            <a:avLst/>
          </a:prstGeom>
          <a:solidFill>
            <a:srgbClr val="3593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Rectangle 63">
            <a:extLst>
              <a:ext uri="{FF2B5EF4-FFF2-40B4-BE49-F238E27FC236}">
                <a16:creationId xmlns:a16="http://schemas.microsoft.com/office/drawing/2014/main" id="{BE0DD158-EA35-0644-A0D2-7DB78BE45090}"/>
              </a:ext>
            </a:extLst>
          </p:cNvPr>
          <p:cNvSpPr/>
          <p:nvPr/>
        </p:nvSpPr>
        <p:spPr>
          <a:xfrm>
            <a:off x="1472014" y="9734885"/>
            <a:ext cx="162560" cy="152400"/>
          </a:xfrm>
          <a:prstGeom prst="rect">
            <a:avLst/>
          </a:prstGeom>
          <a:solidFill>
            <a:srgbClr val="3593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Rectangle 64">
            <a:extLst>
              <a:ext uri="{FF2B5EF4-FFF2-40B4-BE49-F238E27FC236}">
                <a16:creationId xmlns:a16="http://schemas.microsoft.com/office/drawing/2014/main" id="{83D3241E-1F98-A146-B475-45BC021222C9}"/>
              </a:ext>
            </a:extLst>
          </p:cNvPr>
          <p:cNvSpPr/>
          <p:nvPr/>
        </p:nvSpPr>
        <p:spPr>
          <a:xfrm>
            <a:off x="1677524" y="9988715"/>
            <a:ext cx="162560" cy="152400"/>
          </a:xfrm>
          <a:prstGeom prst="rect">
            <a:avLst/>
          </a:prstGeom>
          <a:solidFill>
            <a:srgbClr val="3593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Rectangle 65">
            <a:extLst>
              <a:ext uri="{FF2B5EF4-FFF2-40B4-BE49-F238E27FC236}">
                <a16:creationId xmlns:a16="http://schemas.microsoft.com/office/drawing/2014/main" id="{66D54DC4-EA27-2A4A-BD4F-3A7FEC4019DD}"/>
              </a:ext>
            </a:extLst>
          </p:cNvPr>
          <p:cNvSpPr/>
          <p:nvPr/>
        </p:nvSpPr>
        <p:spPr>
          <a:xfrm>
            <a:off x="1885531" y="9989251"/>
            <a:ext cx="162560" cy="152400"/>
          </a:xfrm>
          <a:prstGeom prst="rect">
            <a:avLst/>
          </a:prstGeom>
          <a:solidFill>
            <a:srgbClr val="3593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 name="Rectangle 66">
            <a:extLst>
              <a:ext uri="{FF2B5EF4-FFF2-40B4-BE49-F238E27FC236}">
                <a16:creationId xmlns:a16="http://schemas.microsoft.com/office/drawing/2014/main" id="{B6BD6EC0-2A1B-E24A-BE5E-6284CC4AE01C}"/>
              </a:ext>
            </a:extLst>
          </p:cNvPr>
          <p:cNvSpPr/>
          <p:nvPr/>
        </p:nvSpPr>
        <p:spPr>
          <a:xfrm>
            <a:off x="2093538" y="9988983"/>
            <a:ext cx="162560" cy="152400"/>
          </a:xfrm>
          <a:prstGeom prst="rect">
            <a:avLst/>
          </a:prstGeom>
          <a:solidFill>
            <a:srgbClr val="3593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 name="Rectangle 67">
            <a:extLst>
              <a:ext uri="{FF2B5EF4-FFF2-40B4-BE49-F238E27FC236}">
                <a16:creationId xmlns:a16="http://schemas.microsoft.com/office/drawing/2014/main" id="{CB446F1D-1658-D44C-BA1D-9F27E6FCED2A}"/>
              </a:ext>
            </a:extLst>
          </p:cNvPr>
          <p:cNvSpPr/>
          <p:nvPr/>
        </p:nvSpPr>
        <p:spPr>
          <a:xfrm>
            <a:off x="2301545" y="9989519"/>
            <a:ext cx="162560" cy="152400"/>
          </a:xfrm>
          <a:prstGeom prst="rect">
            <a:avLst/>
          </a:prstGeom>
          <a:solidFill>
            <a:srgbClr val="3593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 name="Rectangle 68">
            <a:extLst>
              <a:ext uri="{FF2B5EF4-FFF2-40B4-BE49-F238E27FC236}">
                <a16:creationId xmlns:a16="http://schemas.microsoft.com/office/drawing/2014/main" id="{15A6B603-F456-D24C-AAFF-0580CFBD72EF}"/>
              </a:ext>
            </a:extLst>
          </p:cNvPr>
          <p:cNvSpPr/>
          <p:nvPr/>
        </p:nvSpPr>
        <p:spPr>
          <a:xfrm>
            <a:off x="2509552" y="9988715"/>
            <a:ext cx="162560" cy="152400"/>
          </a:xfrm>
          <a:prstGeom prst="rect">
            <a:avLst/>
          </a:prstGeom>
          <a:solidFill>
            <a:srgbClr val="3593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 name="Rectangle 69">
            <a:extLst>
              <a:ext uri="{FF2B5EF4-FFF2-40B4-BE49-F238E27FC236}">
                <a16:creationId xmlns:a16="http://schemas.microsoft.com/office/drawing/2014/main" id="{8D322D86-70CD-3549-818F-339623B38321}"/>
              </a:ext>
            </a:extLst>
          </p:cNvPr>
          <p:cNvSpPr/>
          <p:nvPr/>
        </p:nvSpPr>
        <p:spPr>
          <a:xfrm>
            <a:off x="1472014" y="9990686"/>
            <a:ext cx="162560" cy="152400"/>
          </a:xfrm>
          <a:prstGeom prst="rect">
            <a:avLst/>
          </a:prstGeom>
          <a:solidFill>
            <a:srgbClr val="3593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1" name="Rectangle 70">
            <a:extLst>
              <a:ext uri="{FF2B5EF4-FFF2-40B4-BE49-F238E27FC236}">
                <a16:creationId xmlns:a16="http://schemas.microsoft.com/office/drawing/2014/main" id="{35783A4A-624A-BB4C-9627-190AAFFB9BC6}"/>
              </a:ext>
            </a:extLst>
          </p:cNvPr>
          <p:cNvSpPr/>
          <p:nvPr/>
        </p:nvSpPr>
        <p:spPr>
          <a:xfrm>
            <a:off x="1677524" y="10238207"/>
            <a:ext cx="162560" cy="152400"/>
          </a:xfrm>
          <a:prstGeom prst="rect">
            <a:avLst/>
          </a:prstGeom>
          <a:solidFill>
            <a:srgbClr val="3593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 name="Rectangle 71">
            <a:extLst>
              <a:ext uri="{FF2B5EF4-FFF2-40B4-BE49-F238E27FC236}">
                <a16:creationId xmlns:a16="http://schemas.microsoft.com/office/drawing/2014/main" id="{5070F681-AB18-1B4E-8E99-24910CAEEE6F}"/>
              </a:ext>
            </a:extLst>
          </p:cNvPr>
          <p:cNvSpPr/>
          <p:nvPr/>
        </p:nvSpPr>
        <p:spPr>
          <a:xfrm>
            <a:off x="1885531" y="10238743"/>
            <a:ext cx="162560" cy="152400"/>
          </a:xfrm>
          <a:prstGeom prst="rect">
            <a:avLst/>
          </a:prstGeom>
          <a:solidFill>
            <a:srgbClr val="3593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 name="Rectangle 72">
            <a:extLst>
              <a:ext uri="{FF2B5EF4-FFF2-40B4-BE49-F238E27FC236}">
                <a16:creationId xmlns:a16="http://schemas.microsoft.com/office/drawing/2014/main" id="{9798AE86-CC02-6B48-A94C-03EBE769E178}"/>
              </a:ext>
            </a:extLst>
          </p:cNvPr>
          <p:cNvSpPr/>
          <p:nvPr/>
        </p:nvSpPr>
        <p:spPr>
          <a:xfrm>
            <a:off x="2093538" y="10238475"/>
            <a:ext cx="162560" cy="152400"/>
          </a:xfrm>
          <a:prstGeom prst="rect">
            <a:avLst/>
          </a:prstGeom>
          <a:solidFill>
            <a:srgbClr val="3593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4" name="Rectangle 73">
            <a:extLst>
              <a:ext uri="{FF2B5EF4-FFF2-40B4-BE49-F238E27FC236}">
                <a16:creationId xmlns:a16="http://schemas.microsoft.com/office/drawing/2014/main" id="{579AD701-26E8-674F-9631-A0D4DC571926}"/>
              </a:ext>
            </a:extLst>
          </p:cNvPr>
          <p:cNvSpPr/>
          <p:nvPr/>
        </p:nvSpPr>
        <p:spPr>
          <a:xfrm>
            <a:off x="2301545" y="10239011"/>
            <a:ext cx="162560" cy="152400"/>
          </a:xfrm>
          <a:prstGeom prst="rect">
            <a:avLst/>
          </a:prstGeom>
          <a:solidFill>
            <a:srgbClr val="3593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 name="Rectangle 74">
            <a:extLst>
              <a:ext uri="{FF2B5EF4-FFF2-40B4-BE49-F238E27FC236}">
                <a16:creationId xmlns:a16="http://schemas.microsoft.com/office/drawing/2014/main" id="{BBB109DB-9A2F-5D41-A74A-EC07B4694964}"/>
              </a:ext>
            </a:extLst>
          </p:cNvPr>
          <p:cNvSpPr/>
          <p:nvPr/>
        </p:nvSpPr>
        <p:spPr>
          <a:xfrm>
            <a:off x="2509552" y="10238207"/>
            <a:ext cx="162560" cy="152400"/>
          </a:xfrm>
          <a:prstGeom prst="rect">
            <a:avLst/>
          </a:prstGeom>
          <a:solidFill>
            <a:srgbClr val="3593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 name="Rectangle 75">
            <a:extLst>
              <a:ext uri="{FF2B5EF4-FFF2-40B4-BE49-F238E27FC236}">
                <a16:creationId xmlns:a16="http://schemas.microsoft.com/office/drawing/2014/main" id="{927F3E7C-7E02-9540-A3D0-BF025B616FFB}"/>
              </a:ext>
            </a:extLst>
          </p:cNvPr>
          <p:cNvSpPr/>
          <p:nvPr/>
        </p:nvSpPr>
        <p:spPr>
          <a:xfrm>
            <a:off x="1472014" y="10240178"/>
            <a:ext cx="162560" cy="152400"/>
          </a:xfrm>
          <a:prstGeom prst="rect">
            <a:avLst/>
          </a:prstGeom>
          <a:solidFill>
            <a:srgbClr val="3593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aphicFrame>
        <p:nvGraphicFramePr>
          <p:cNvPr id="107" name="Tableau 106">
            <a:extLst>
              <a:ext uri="{FF2B5EF4-FFF2-40B4-BE49-F238E27FC236}">
                <a16:creationId xmlns:a16="http://schemas.microsoft.com/office/drawing/2014/main" id="{26D927D7-80F6-7C49-82CC-30C9603E8A6D}"/>
              </a:ext>
            </a:extLst>
          </p:cNvPr>
          <p:cNvGraphicFramePr>
            <a:graphicFrameLocks noGrp="1"/>
          </p:cNvGraphicFramePr>
          <p:nvPr>
            <p:extLst>
              <p:ext uri="{D42A27DB-BD31-4B8C-83A1-F6EECF244321}">
                <p14:modId xmlns:p14="http://schemas.microsoft.com/office/powerpoint/2010/main" val="2823389427"/>
              </p:ext>
            </p:extLst>
          </p:nvPr>
        </p:nvGraphicFramePr>
        <p:xfrm>
          <a:off x="3009343" y="9307831"/>
          <a:ext cx="2743759" cy="1143000"/>
        </p:xfrm>
        <a:graphic>
          <a:graphicData uri="http://schemas.openxmlformats.org/drawingml/2006/table">
            <a:tbl>
              <a:tblPr firstRow="1" bandRow="1">
                <a:tableStyleId>{2D5ABB26-0587-4C30-8999-92F81FD0307C}</a:tableStyleId>
              </a:tblPr>
              <a:tblGrid>
                <a:gridCol w="2743759">
                  <a:extLst>
                    <a:ext uri="{9D8B030D-6E8A-4147-A177-3AD203B41FA5}">
                      <a16:colId xmlns:a16="http://schemas.microsoft.com/office/drawing/2014/main" val="20000"/>
                    </a:ext>
                  </a:extLst>
                </a:gridCol>
              </a:tblGrid>
              <a:tr h="130305">
                <a:tc>
                  <a:txBody>
                    <a:bodyPr/>
                    <a:lstStyle/>
                    <a:p>
                      <a:pPr algn="l"/>
                      <a:r>
                        <a:rPr lang="de-DE" sz="1800" kern="1200" dirty="0">
                          <a:solidFill>
                            <a:srgbClr val="3593C6"/>
                          </a:solidFill>
                          <a:latin typeface="+mn-lt"/>
                          <a:ea typeface="+mn-ea"/>
                          <a:cs typeface="Times New Roman" charset="0"/>
                        </a:rPr>
                        <a:t>Persönlichkeit</a:t>
                      </a:r>
                      <a:endParaRPr lang="fr-FR" sz="1800" kern="1200" dirty="0">
                        <a:solidFill>
                          <a:srgbClr val="3593C6"/>
                        </a:solidFill>
                        <a:latin typeface="+mn-lt"/>
                        <a:ea typeface="+mn-ea"/>
                        <a:cs typeface="Times New Roman" charset="0"/>
                      </a:endParaRP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30305">
                <a:tc>
                  <a:txBody>
                    <a:bodyPr/>
                    <a:lstStyle/>
                    <a:p>
                      <a:pPr algn="l"/>
                      <a:r>
                        <a:rPr lang="fr-FR" sz="1100" kern="1200" dirty="0">
                          <a:solidFill>
                            <a:schemeClr val="tx1">
                              <a:lumMod val="65000"/>
                              <a:lumOff val="35000"/>
                            </a:schemeClr>
                          </a:solidFill>
                          <a:effectLst/>
                          <a:latin typeface="+mn-lt"/>
                          <a:ea typeface="+mn-ea"/>
                          <a:cs typeface="+mn-cs"/>
                        </a:rPr>
                        <a:t>Leader </a:t>
                      </a:r>
                      <a:r>
                        <a:rPr lang="fr-FR" sz="1100" kern="1200" dirty="0" err="1">
                          <a:solidFill>
                            <a:schemeClr val="tx1">
                              <a:lumMod val="65000"/>
                              <a:lumOff val="35000"/>
                            </a:schemeClr>
                          </a:solidFill>
                          <a:effectLst/>
                          <a:latin typeface="+mn-lt"/>
                          <a:ea typeface="+mn-ea"/>
                          <a:cs typeface="+mn-cs"/>
                        </a:rPr>
                        <a:t>Ship</a:t>
                      </a:r>
                      <a:endParaRPr lang="fr-FR" sz="1100" kern="1200" dirty="0">
                        <a:solidFill>
                          <a:schemeClr val="tx1">
                            <a:lumMod val="65000"/>
                            <a:lumOff val="35000"/>
                          </a:schemeClr>
                        </a:solidFill>
                        <a:effectLst/>
                        <a:latin typeface="+mn-lt"/>
                        <a:ea typeface="+mn-ea"/>
                        <a:cs typeface="+mn-cs"/>
                      </a:endParaRPr>
                    </a:p>
                  </a:txBody>
                  <a:tcPr anchor="ctr">
                    <a:lnT w="12700" cap="flat" cmpd="sng" algn="ctr">
                      <a:noFill/>
                      <a:prstDash val="solid"/>
                      <a:round/>
                      <a:headEnd type="none" w="med" len="med"/>
                      <a:tailEnd type="none" w="med" len="med"/>
                    </a:lnT>
                    <a:noFill/>
                  </a:tcPr>
                </a:tc>
                <a:extLst>
                  <a:ext uri="{0D108BD9-81ED-4DB2-BD59-A6C34878D82A}">
                    <a16:rowId xmlns:a16="http://schemas.microsoft.com/office/drawing/2014/main" val="10001"/>
                  </a:ext>
                </a:extLst>
              </a:tr>
              <a:tr h="130305">
                <a:tc>
                  <a:txBody>
                    <a:bodyPr/>
                    <a:lstStyle/>
                    <a:p>
                      <a:pPr algn="l"/>
                      <a:r>
                        <a:rPr lang="de-DE" sz="1100" kern="1200" dirty="0">
                          <a:solidFill>
                            <a:schemeClr val="tx1">
                              <a:lumMod val="65000"/>
                              <a:lumOff val="35000"/>
                            </a:schemeClr>
                          </a:solidFill>
                          <a:effectLst/>
                          <a:latin typeface="+mn-lt"/>
                          <a:ea typeface="+mn-ea"/>
                          <a:cs typeface="+mn-cs"/>
                        </a:rPr>
                        <a:t>Kreativ</a:t>
                      </a:r>
                      <a:endParaRPr lang="fr-FR" sz="1100" kern="1200" dirty="0">
                        <a:solidFill>
                          <a:schemeClr val="tx1">
                            <a:lumMod val="65000"/>
                            <a:lumOff val="35000"/>
                          </a:schemeClr>
                        </a:solidFill>
                        <a:effectLst/>
                        <a:latin typeface="+mn-lt"/>
                        <a:ea typeface="+mn-ea"/>
                        <a:cs typeface="+mn-cs"/>
                      </a:endParaRPr>
                    </a:p>
                  </a:txBody>
                  <a:tcPr anchor="ctr">
                    <a:noFill/>
                  </a:tcPr>
                </a:tc>
                <a:extLst>
                  <a:ext uri="{0D108BD9-81ED-4DB2-BD59-A6C34878D82A}">
                    <a16:rowId xmlns:a16="http://schemas.microsoft.com/office/drawing/2014/main" val="10002"/>
                  </a:ext>
                </a:extLst>
              </a:tr>
              <a:tr h="130305">
                <a:tc>
                  <a:txBody>
                    <a:bodyPr/>
                    <a:lstStyle/>
                    <a:p>
                      <a:pPr algn="l"/>
                      <a:r>
                        <a:rPr lang="de-DE" sz="1100" kern="1200" dirty="0">
                          <a:solidFill>
                            <a:schemeClr val="tx1">
                              <a:lumMod val="65000"/>
                              <a:lumOff val="35000"/>
                            </a:schemeClr>
                          </a:solidFill>
                          <a:effectLst/>
                          <a:latin typeface="+mn-lt"/>
                          <a:ea typeface="+mn-ea"/>
                          <a:cs typeface="+mn-cs"/>
                        </a:rPr>
                        <a:t>Organisiert</a:t>
                      </a:r>
                      <a:endParaRPr lang="fr-FR" sz="1100" kern="1200" dirty="0">
                        <a:solidFill>
                          <a:schemeClr val="tx1">
                            <a:lumMod val="65000"/>
                            <a:lumOff val="35000"/>
                          </a:schemeClr>
                        </a:solidFill>
                        <a:effectLst/>
                        <a:latin typeface="+mn-lt"/>
                        <a:ea typeface="+mn-ea"/>
                        <a:cs typeface="+mn-cs"/>
                      </a:endParaRPr>
                    </a:p>
                  </a:txBody>
                  <a:tcPr anchor="ctr">
                    <a:noFill/>
                  </a:tcPr>
                </a:tc>
                <a:extLst>
                  <a:ext uri="{0D108BD9-81ED-4DB2-BD59-A6C34878D82A}">
                    <a16:rowId xmlns:a16="http://schemas.microsoft.com/office/drawing/2014/main" val="10003"/>
                  </a:ext>
                </a:extLst>
              </a:tr>
            </a:tbl>
          </a:graphicData>
        </a:graphic>
      </p:graphicFrame>
      <p:sp>
        <p:nvSpPr>
          <p:cNvPr id="108" name="Rectangle 107">
            <a:extLst>
              <a:ext uri="{FF2B5EF4-FFF2-40B4-BE49-F238E27FC236}">
                <a16:creationId xmlns:a16="http://schemas.microsoft.com/office/drawing/2014/main" id="{E6F5F500-3657-794F-BB04-B07F53E96CC1}"/>
              </a:ext>
            </a:extLst>
          </p:cNvPr>
          <p:cNvSpPr/>
          <p:nvPr/>
        </p:nvSpPr>
        <p:spPr>
          <a:xfrm>
            <a:off x="4741682" y="9778342"/>
            <a:ext cx="162560" cy="152400"/>
          </a:xfrm>
          <a:prstGeom prst="rect">
            <a:avLst/>
          </a:prstGeom>
          <a:solidFill>
            <a:srgbClr val="05285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9" name="Rectangle 108">
            <a:extLst>
              <a:ext uri="{FF2B5EF4-FFF2-40B4-BE49-F238E27FC236}">
                <a16:creationId xmlns:a16="http://schemas.microsoft.com/office/drawing/2014/main" id="{F494FEDF-149D-104D-B6FF-5C00756A959E}"/>
              </a:ext>
            </a:extLst>
          </p:cNvPr>
          <p:cNvSpPr/>
          <p:nvPr/>
        </p:nvSpPr>
        <p:spPr>
          <a:xfrm>
            <a:off x="4949689" y="9778878"/>
            <a:ext cx="162560" cy="152400"/>
          </a:xfrm>
          <a:prstGeom prst="rect">
            <a:avLst/>
          </a:prstGeom>
          <a:solidFill>
            <a:srgbClr val="05285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0" name="Rectangle 109">
            <a:extLst>
              <a:ext uri="{FF2B5EF4-FFF2-40B4-BE49-F238E27FC236}">
                <a16:creationId xmlns:a16="http://schemas.microsoft.com/office/drawing/2014/main" id="{38630E1A-4776-694A-A118-ECAF4A152736}"/>
              </a:ext>
            </a:extLst>
          </p:cNvPr>
          <p:cNvSpPr/>
          <p:nvPr/>
        </p:nvSpPr>
        <p:spPr>
          <a:xfrm>
            <a:off x="5157696" y="9778610"/>
            <a:ext cx="162560" cy="152400"/>
          </a:xfrm>
          <a:prstGeom prst="rect">
            <a:avLst/>
          </a:prstGeom>
          <a:solidFill>
            <a:srgbClr val="05285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1" name="Rectangle 110">
            <a:extLst>
              <a:ext uri="{FF2B5EF4-FFF2-40B4-BE49-F238E27FC236}">
                <a16:creationId xmlns:a16="http://schemas.microsoft.com/office/drawing/2014/main" id="{C23F7C02-9E73-FF42-BB36-F6B256FC1CC1}"/>
              </a:ext>
            </a:extLst>
          </p:cNvPr>
          <p:cNvSpPr/>
          <p:nvPr/>
        </p:nvSpPr>
        <p:spPr>
          <a:xfrm>
            <a:off x="5365703" y="9779146"/>
            <a:ext cx="162560" cy="152400"/>
          </a:xfrm>
          <a:prstGeom prst="rect">
            <a:avLst/>
          </a:prstGeom>
          <a:solidFill>
            <a:srgbClr val="05285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2" name="Rectangle 111">
            <a:extLst>
              <a:ext uri="{FF2B5EF4-FFF2-40B4-BE49-F238E27FC236}">
                <a16:creationId xmlns:a16="http://schemas.microsoft.com/office/drawing/2014/main" id="{E8D56477-F70F-D443-B5CE-C4B74AE31851}"/>
              </a:ext>
            </a:extLst>
          </p:cNvPr>
          <p:cNvSpPr/>
          <p:nvPr/>
        </p:nvSpPr>
        <p:spPr>
          <a:xfrm>
            <a:off x="5573710" y="9778342"/>
            <a:ext cx="162560" cy="152400"/>
          </a:xfrm>
          <a:prstGeom prst="rect">
            <a:avLst/>
          </a:prstGeom>
          <a:solidFill>
            <a:srgbClr val="05285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3" name="Rectangle 112">
            <a:extLst>
              <a:ext uri="{FF2B5EF4-FFF2-40B4-BE49-F238E27FC236}">
                <a16:creationId xmlns:a16="http://schemas.microsoft.com/office/drawing/2014/main" id="{E4D613EC-08C3-3045-9342-76BE1AE84E3C}"/>
              </a:ext>
            </a:extLst>
          </p:cNvPr>
          <p:cNvSpPr/>
          <p:nvPr/>
        </p:nvSpPr>
        <p:spPr>
          <a:xfrm>
            <a:off x="4536172" y="9780313"/>
            <a:ext cx="162560" cy="152400"/>
          </a:xfrm>
          <a:prstGeom prst="rect">
            <a:avLst/>
          </a:prstGeom>
          <a:solidFill>
            <a:srgbClr val="05285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4" name="Rectangle 113">
            <a:extLst>
              <a:ext uri="{FF2B5EF4-FFF2-40B4-BE49-F238E27FC236}">
                <a16:creationId xmlns:a16="http://schemas.microsoft.com/office/drawing/2014/main" id="{2D51E0E1-7486-884B-8C6D-71FF1A0B9B2B}"/>
              </a:ext>
            </a:extLst>
          </p:cNvPr>
          <p:cNvSpPr/>
          <p:nvPr/>
        </p:nvSpPr>
        <p:spPr>
          <a:xfrm>
            <a:off x="4741682" y="10034143"/>
            <a:ext cx="162560" cy="152400"/>
          </a:xfrm>
          <a:prstGeom prst="rect">
            <a:avLst/>
          </a:prstGeom>
          <a:solidFill>
            <a:srgbClr val="05285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5" name="Rectangle 114">
            <a:extLst>
              <a:ext uri="{FF2B5EF4-FFF2-40B4-BE49-F238E27FC236}">
                <a16:creationId xmlns:a16="http://schemas.microsoft.com/office/drawing/2014/main" id="{D89DDECC-EA94-C048-889E-1146E72D9354}"/>
              </a:ext>
            </a:extLst>
          </p:cNvPr>
          <p:cNvSpPr/>
          <p:nvPr/>
        </p:nvSpPr>
        <p:spPr>
          <a:xfrm>
            <a:off x="4949689" y="10034679"/>
            <a:ext cx="162560" cy="152400"/>
          </a:xfrm>
          <a:prstGeom prst="rect">
            <a:avLst/>
          </a:prstGeom>
          <a:solidFill>
            <a:srgbClr val="05285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6" name="Rectangle 115">
            <a:extLst>
              <a:ext uri="{FF2B5EF4-FFF2-40B4-BE49-F238E27FC236}">
                <a16:creationId xmlns:a16="http://schemas.microsoft.com/office/drawing/2014/main" id="{88C0173A-CEB6-F746-B8B2-CC576BFCB8A0}"/>
              </a:ext>
            </a:extLst>
          </p:cNvPr>
          <p:cNvSpPr/>
          <p:nvPr/>
        </p:nvSpPr>
        <p:spPr>
          <a:xfrm>
            <a:off x="5157696" y="10034411"/>
            <a:ext cx="162560" cy="152400"/>
          </a:xfrm>
          <a:prstGeom prst="rect">
            <a:avLst/>
          </a:prstGeom>
          <a:solidFill>
            <a:srgbClr val="05285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7" name="Rectangle 116">
            <a:extLst>
              <a:ext uri="{FF2B5EF4-FFF2-40B4-BE49-F238E27FC236}">
                <a16:creationId xmlns:a16="http://schemas.microsoft.com/office/drawing/2014/main" id="{3A8E6702-04D3-F44E-8C61-DE7EADB601C5}"/>
              </a:ext>
            </a:extLst>
          </p:cNvPr>
          <p:cNvSpPr/>
          <p:nvPr/>
        </p:nvSpPr>
        <p:spPr>
          <a:xfrm>
            <a:off x="5365703" y="10034947"/>
            <a:ext cx="162560" cy="152400"/>
          </a:xfrm>
          <a:prstGeom prst="rect">
            <a:avLst/>
          </a:prstGeom>
          <a:solidFill>
            <a:srgbClr val="05285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8" name="Rectangle 117">
            <a:extLst>
              <a:ext uri="{FF2B5EF4-FFF2-40B4-BE49-F238E27FC236}">
                <a16:creationId xmlns:a16="http://schemas.microsoft.com/office/drawing/2014/main" id="{210BE3DF-F9C5-6B4E-BF12-1AC0FA0BB642}"/>
              </a:ext>
            </a:extLst>
          </p:cNvPr>
          <p:cNvSpPr/>
          <p:nvPr/>
        </p:nvSpPr>
        <p:spPr>
          <a:xfrm>
            <a:off x="5573710" y="10034143"/>
            <a:ext cx="162560" cy="152400"/>
          </a:xfrm>
          <a:prstGeom prst="rect">
            <a:avLst/>
          </a:prstGeom>
          <a:solidFill>
            <a:srgbClr val="05285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9" name="Rectangle 118">
            <a:extLst>
              <a:ext uri="{FF2B5EF4-FFF2-40B4-BE49-F238E27FC236}">
                <a16:creationId xmlns:a16="http://schemas.microsoft.com/office/drawing/2014/main" id="{8DB424AB-11EA-574B-9C44-B119514A3503}"/>
              </a:ext>
            </a:extLst>
          </p:cNvPr>
          <p:cNvSpPr/>
          <p:nvPr/>
        </p:nvSpPr>
        <p:spPr>
          <a:xfrm>
            <a:off x="4536172" y="10036114"/>
            <a:ext cx="162560" cy="152400"/>
          </a:xfrm>
          <a:prstGeom prst="rect">
            <a:avLst/>
          </a:prstGeom>
          <a:solidFill>
            <a:srgbClr val="05285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0" name="Rectangle 119">
            <a:extLst>
              <a:ext uri="{FF2B5EF4-FFF2-40B4-BE49-F238E27FC236}">
                <a16:creationId xmlns:a16="http://schemas.microsoft.com/office/drawing/2014/main" id="{12033989-BA77-4847-8AE0-38B4AACEE3A7}"/>
              </a:ext>
            </a:extLst>
          </p:cNvPr>
          <p:cNvSpPr/>
          <p:nvPr/>
        </p:nvSpPr>
        <p:spPr>
          <a:xfrm>
            <a:off x="4741682" y="10283635"/>
            <a:ext cx="162560" cy="152400"/>
          </a:xfrm>
          <a:prstGeom prst="rect">
            <a:avLst/>
          </a:prstGeom>
          <a:solidFill>
            <a:srgbClr val="05285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1" name="Rectangle 120">
            <a:extLst>
              <a:ext uri="{FF2B5EF4-FFF2-40B4-BE49-F238E27FC236}">
                <a16:creationId xmlns:a16="http://schemas.microsoft.com/office/drawing/2014/main" id="{45B786C2-FA98-9246-984F-7CA83727399F}"/>
              </a:ext>
            </a:extLst>
          </p:cNvPr>
          <p:cNvSpPr/>
          <p:nvPr/>
        </p:nvSpPr>
        <p:spPr>
          <a:xfrm>
            <a:off x="4949689" y="10284171"/>
            <a:ext cx="162560" cy="152400"/>
          </a:xfrm>
          <a:prstGeom prst="rect">
            <a:avLst/>
          </a:prstGeom>
          <a:solidFill>
            <a:srgbClr val="05285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2" name="Rectangle 121">
            <a:extLst>
              <a:ext uri="{FF2B5EF4-FFF2-40B4-BE49-F238E27FC236}">
                <a16:creationId xmlns:a16="http://schemas.microsoft.com/office/drawing/2014/main" id="{7DCE57F3-415F-5441-96C9-3DA07678F7B7}"/>
              </a:ext>
            </a:extLst>
          </p:cNvPr>
          <p:cNvSpPr/>
          <p:nvPr/>
        </p:nvSpPr>
        <p:spPr>
          <a:xfrm>
            <a:off x="5157696" y="10283903"/>
            <a:ext cx="162560" cy="152400"/>
          </a:xfrm>
          <a:prstGeom prst="rect">
            <a:avLst/>
          </a:prstGeom>
          <a:solidFill>
            <a:srgbClr val="05285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3" name="Rectangle 122">
            <a:extLst>
              <a:ext uri="{FF2B5EF4-FFF2-40B4-BE49-F238E27FC236}">
                <a16:creationId xmlns:a16="http://schemas.microsoft.com/office/drawing/2014/main" id="{9638114A-CA81-9F47-A5F9-876F86FA0DE5}"/>
              </a:ext>
            </a:extLst>
          </p:cNvPr>
          <p:cNvSpPr/>
          <p:nvPr/>
        </p:nvSpPr>
        <p:spPr>
          <a:xfrm>
            <a:off x="5365703" y="10284439"/>
            <a:ext cx="162560" cy="152400"/>
          </a:xfrm>
          <a:prstGeom prst="rect">
            <a:avLst/>
          </a:prstGeom>
          <a:solidFill>
            <a:srgbClr val="05285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4" name="Rectangle 123">
            <a:extLst>
              <a:ext uri="{FF2B5EF4-FFF2-40B4-BE49-F238E27FC236}">
                <a16:creationId xmlns:a16="http://schemas.microsoft.com/office/drawing/2014/main" id="{C15E56C6-B2B6-5345-A041-D7566F53B466}"/>
              </a:ext>
            </a:extLst>
          </p:cNvPr>
          <p:cNvSpPr/>
          <p:nvPr/>
        </p:nvSpPr>
        <p:spPr>
          <a:xfrm>
            <a:off x="5573710" y="10283635"/>
            <a:ext cx="162560" cy="152400"/>
          </a:xfrm>
          <a:prstGeom prst="rect">
            <a:avLst/>
          </a:prstGeom>
          <a:solidFill>
            <a:srgbClr val="05285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5" name="Rectangle 124">
            <a:extLst>
              <a:ext uri="{FF2B5EF4-FFF2-40B4-BE49-F238E27FC236}">
                <a16:creationId xmlns:a16="http://schemas.microsoft.com/office/drawing/2014/main" id="{BEDF46DA-D977-0344-8B20-69208A0EBF5E}"/>
              </a:ext>
            </a:extLst>
          </p:cNvPr>
          <p:cNvSpPr/>
          <p:nvPr/>
        </p:nvSpPr>
        <p:spPr>
          <a:xfrm>
            <a:off x="4536172" y="10283805"/>
            <a:ext cx="162560" cy="152400"/>
          </a:xfrm>
          <a:prstGeom prst="rect">
            <a:avLst/>
          </a:prstGeom>
          <a:solidFill>
            <a:srgbClr val="05285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2" name="Rectangle 131">
            <a:extLst>
              <a:ext uri="{FF2B5EF4-FFF2-40B4-BE49-F238E27FC236}">
                <a16:creationId xmlns:a16="http://schemas.microsoft.com/office/drawing/2014/main" id="{CAB51CF2-156C-BE4E-A3D4-7FF1F9E073A7}"/>
              </a:ext>
            </a:extLst>
          </p:cNvPr>
          <p:cNvSpPr/>
          <p:nvPr/>
        </p:nvSpPr>
        <p:spPr>
          <a:xfrm>
            <a:off x="0" y="-11875"/>
            <a:ext cx="45719" cy="10700513"/>
          </a:xfrm>
          <a:prstGeom prst="rect">
            <a:avLst/>
          </a:prstGeom>
          <a:solidFill>
            <a:srgbClr val="3593C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51769846"/>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52</TotalTime>
  <Words>311</Words>
  <Application>Microsoft Macintosh PowerPoint</Application>
  <PresentationFormat>Personnalisé</PresentationFormat>
  <Paragraphs>36</Paragraphs>
  <Slides>1</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vt:i4>
      </vt:variant>
    </vt:vector>
  </HeadingPairs>
  <TitlesOfParts>
    <vt:vector size="4" baseType="lpstr">
      <vt:lpstr>Arial</vt:lpstr>
      <vt:lpstr>Calibri</vt:lpstr>
      <vt:lpstr>Thème Office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axel maille</dc:creator>
  <cp:lastModifiedBy>Axel Maille</cp:lastModifiedBy>
  <cp:revision>21</cp:revision>
  <dcterms:created xsi:type="dcterms:W3CDTF">2015-06-26T06:14:36Z</dcterms:created>
  <dcterms:modified xsi:type="dcterms:W3CDTF">2020-08-20T13:54:00Z</dcterms:modified>
</cp:coreProperties>
</file>