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1506" y="8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264099" cy="10688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17205" y="1779026"/>
            <a:ext cx="2073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rial"/>
                <a:cs typeface="Arial"/>
              </a:rPr>
              <a:t>Hans</a:t>
            </a:r>
            <a:r>
              <a:rPr lang="fr-FR" sz="2400" dirty="0" smtClean="0">
                <a:latin typeface="Arial"/>
                <a:cs typeface="Arial"/>
              </a:rPr>
              <a:t> </a:t>
            </a:r>
            <a:r>
              <a:rPr lang="fr-FR" sz="2400" b="1" dirty="0" smtClean="0">
                <a:latin typeface="Arial"/>
                <a:cs typeface="Arial"/>
              </a:rPr>
              <a:t>MAYER</a:t>
            </a:r>
            <a:endParaRPr lang="fr-FR" sz="2400" b="1" dirty="0">
              <a:latin typeface="Arial"/>
              <a:cs typeface="Arial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64099" y="0"/>
            <a:ext cx="0" cy="10688638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783819"/>
              </p:ext>
            </p:extLst>
          </p:nvPr>
        </p:nvGraphicFramePr>
        <p:xfrm>
          <a:off x="3264100" y="0"/>
          <a:ext cx="4298750" cy="10617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750"/>
              </a:tblGrid>
              <a:tr h="401774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1" i="0" dirty="0" err="1" smtClean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Berufserfahrung</a:t>
                      </a:r>
                      <a:endParaRPr lang="fr-FR" sz="1800" b="1" i="0" dirty="0" smtClean="0">
                        <a:solidFill>
                          <a:srgbClr val="FFFFFF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smtClean="0">
                          <a:solidFill>
                            <a:schemeClr val="accent6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FIRMENNAME </a:t>
                      </a:r>
                      <a:r>
                        <a:rPr lang="en-US" sz="1300" b="0" i="0" kern="1200" baseline="0" dirty="0" smtClean="0">
                          <a:solidFill>
                            <a:schemeClr val="accent6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 smtClean="0">
                          <a:solidFill>
                            <a:schemeClr val="accent6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300" b="0" i="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Stellung</a:t>
                      </a:r>
                      <a:endParaRPr lang="fr-FR" sz="1300" b="0" i="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3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300" b="0" i="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fr-FR" sz="1300" b="0" i="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 </a:t>
                      </a:r>
                      <a:r>
                        <a:rPr lang="en-US" sz="1300" b="0" i="0" kern="1200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300" b="0" i="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300" b="0" i="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3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300" b="0" i="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 </a:t>
                      </a:r>
                      <a:r>
                        <a:rPr lang="en-US" sz="1300" b="0" i="0" kern="1200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300" b="0" i="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300" b="0" i="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3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300" b="0" i="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</a:tr>
              <a:tr h="1477991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 </a:t>
                      </a:r>
                      <a:r>
                        <a:rPr lang="en-US" sz="1300" b="0" i="0" kern="1200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300" b="0" i="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300" b="0" i="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3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300" b="0" i="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300" b="0" i="0" kern="12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</a:tr>
              <a:tr h="40177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Hauptkompetenzen</a:t>
                      </a:r>
                      <a:endParaRPr lang="fr-FR" sz="1800" b="1" i="0" dirty="0" smtClean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</a:tr>
              <a:tr h="150665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300" b="0" i="0" dirty="0" smtClean="0">
                          <a:solidFill>
                            <a:srgbClr val="F79646"/>
                          </a:solidFill>
                          <a:effectLst/>
                          <a:latin typeface="+mn-lt"/>
                          <a:cs typeface="Calibri"/>
                        </a:rPr>
                        <a:t>INFORMATIK</a:t>
                      </a:r>
                      <a:endParaRPr lang="fr-FR" sz="1300" b="0" i="0" dirty="0" smtClean="0">
                        <a:solidFill>
                          <a:srgbClr val="F79646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kern="1200" dirty="0" smtClean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kern="1200" dirty="0" smtClean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</a:tr>
              <a:tr h="9039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300" b="0" i="0" kern="1200" dirty="0" smtClean="0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300" b="0" i="0" kern="1200" dirty="0" smtClean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300" b="0" i="0" kern="1200" dirty="0" smtClean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300" b="0" i="0" kern="1200" dirty="0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 smtClean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300" b="0" i="0" kern="1200" dirty="0" smtClean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300" b="0" i="0" kern="1200" dirty="0" smtClean="0">
                        <a:solidFill>
                          <a:srgbClr val="C4BD97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580625"/>
              </p:ext>
            </p:extLst>
          </p:nvPr>
        </p:nvGraphicFramePr>
        <p:xfrm>
          <a:off x="110459" y="6919528"/>
          <a:ext cx="3034131" cy="5739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131"/>
              </a:tblGrid>
              <a:tr h="450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0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AUSBILDUNG</a:t>
                      </a:r>
                      <a:endParaRPr lang="fr-FR" sz="20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392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00" b="0" dirty="0" smtClean="0">
                          <a:solidFill>
                            <a:srgbClr val="404040"/>
                          </a:solidFill>
                          <a:effectLst/>
                          <a:cs typeface="Calibri"/>
                        </a:rPr>
                        <a:t>AUSBILDUNG</a:t>
                      </a:r>
                      <a:r>
                        <a:rPr lang="de-DE" sz="13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 </a:t>
                      </a:r>
                      <a:r>
                        <a:rPr lang="de-DE" sz="1300" b="0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3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3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3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</a:p>
                    <a:p>
                      <a:endParaRPr lang="de-DE" sz="13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r>
                        <a:rPr lang="de-DE" sz="1300" b="0" dirty="0" smtClean="0">
                          <a:solidFill>
                            <a:srgbClr val="404040"/>
                          </a:solidFill>
                          <a:effectLst/>
                          <a:cs typeface="Calibri"/>
                        </a:rPr>
                        <a:t>AUSBILDUNG</a:t>
                      </a:r>
                      <a:r>
                        <a:rPr lang="de-DE" sz="13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 </a:t>
                      </a:r>
                      <a:r>
                        <a:rPr lang="de-DE" sz="1300" b="0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3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3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3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</a:p>
                    <a:p>
                      <a:endParaRPr lang="de-DE" sz="13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r>
                        <a:rPr lang="de-DE" sz="1300" b="0" dirty="0" smtClean="0">
                          <a:solidFill>
                            <a:srgbClr val="404040"/>
                          </a:solidFill>
                          <a:effectLst/>
                          <a:cs typeface="Calibri"/>
                        </a:rPr>
                        <a:t>AUSBILDUNG</a:t>
                      </a:r>
                      <a:r>
                        <a:rPr lang="de-DE" sz="13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 </a:t>
                      </a:r>
                      <a:r>
                        <a:rPr lang="de-DE" sz="1300" b="0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3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3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3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3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endParaRPr lang="de-DE" sz="13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3924">
                <a:tc>
                  <a:txBody>
                    <a:bodyPr/>
                    <a:lstStyle/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3924">
                <a:tc>
                  <a:txBody>
                    <a:bodyPr/>
                    <a:lstStyle/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10459" y="2482575"/>
            <a:ext cx="3153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00"/>
                </a:solidFill>
              </a:rPr>
              <a:t>Mail : </a:t>
            </a:r>
            <a:r>
              <a:rPr lang="fr-FR" sz="1400" dirty="0" smtClean="0">
                <a:solidFill>
                  <a:srgbClr val="000000"/>
                </a:solidFill>
              </a:rPr>
              <a:t>mail@mail.com </a:t>
            </a:r>
            <a:endParaRPr lang="fr-FR" sz="1400" dirty="0">
              <a:solidFill>
                <a:srgbClr val="000000"/>
              </a:solidFill>
            </a:endParaRPr>
          </a:p>
          <a:p>
            <a:r>
              <a:rPr lang="fr-FR" sz="1400" dirty="0" smtClean="0">
                <a:solidFill>
                  <a:srgbClr val="000000"/>
                </a:solidFill>
              </a:rPr>
              <a:t>Tel : </a:t>
            </a:r>
            <a:r>
              <a:rPr lang="fr-FR" sz="1400" dirty="0" smtClean="0">
                <a:solidFill>
                  <a:srgbClr val="000000"/>
                </a:solidFill>
              </a:rPr>
              <a:t>01234 567891</a:t>
            </a:r>
            <a:endParaRPr lang="fr-FR" sz="1400" dirty="0">
              <a:solidFill>
                <a:srgbClr val="000000"/>
              </a:solidFill>
            </a:endParaRPr>
          </a:p>
          <a:p>
            <a:r>
              <a:rPr lang="fr-FR" sz="1400" dirty="0" err="1" smtClean="0">
                <a:solidFill>
                  <a:srgbClr val="000000"/>
                </a:solidFill>
              </a:rPr>
              <a:t>Adr</a:t>
            </a:r>
            <a:r>
              <a:rPr lang="fr-FR" sz="1400" dirty="0" smtClean="0">
                <a:solidFill>
                  <a:srgbClr val="000000"/>
                </a:solidFill>
              </a:rPr>
              <a:t> : </a:t>
            </a:r>
            <a:r>
              <a:rPr lang="de-DE" sz="1400" dirty="0">
                <a:cs typeface="Arial" pitchFamily="34" charset="0"/>
              </a:rPr>
              <a:t>HAUPTSTRASSE 15, 28000 BREMEN</a:t>
            </a:r>
          </a:p>
          <a:p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0459" y="3920353"/>
            <a:ext cx="2881318" cy="155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Über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Mich</a:t>
            </a:r>
            <a:endParaRPr lang="fr-FR" sz="2000" dirty="0" smtClean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300" dirty="0" smtClean="0">
                <a:cs typeface="Calibri"/>
              </a:rPr>
              <a:t/>
            </a:r>
            <a:br>
              <a:rPr lang="fr-FR" sz="1300" dirty="0" smtClean="0">
                <a:cs typeface="Calibri"/>
              </a:rPr>
            </a:br>
            <a:r>
              <a:rPr lang="de-DE" sz="1300" dirty="0">
                <a:cs typeface="Arial"/>
              </a:rPr>
              <a:t>Beschreiben Sie kurz Ihre Karriere, Ihre Hauptkompetenzen für den Job und Ihre Karriereziele . Dies ist eigentlich eine Einführung zu Ihrer Bewerbung. </a:t>
            </a:r>
            <a:endParaRPr lang="de-DE" sz="1300" dirty="0">
              <a:cs typeface="Arial"/>
            </a:endParaRPr>
          </a:p>
        </p:txBody>
      </p:sp>
      <p:sp>
        <p:nvSpPr>
          <p:cNvPr id="12" name="Oval 16"/>
          <p:cNvSpPr/>
          <p:nvPr/>
        </p:nvSpPr>
        <p:spPr>
          <a:xfrm>
            <a:off x="721942" y="117440"/>
            <a:ext cx="1606866" cy="15690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 smtClean="0">
                <a:solidFill>
                  <a:srgbClr val="FFFFFF"/>
                </a:solidFill>
              </a:rPr>
              <a:t>IHR</a:t>
            </a:r>
            <a:endParaRPr lang="en-PH" sz="1400" b="1" dirty="0" smtClean="0">
              <a:solidFill>
                <a:srgbClr val="FFFFFF"/>
              </a:solidFill>
            </a:endParaRPr>
          </a:p>
          <a:p>
            <a:pPr algn="ctr"/>
            <a:r>
              <a:rPr lang="en-PH" sz="1400" b="1" dirty="0" smtClean="0">
                <a:solidFill>
                  <a:srgbClr val="FFFFFF"/>
                </a:solidFill>
              </a:rPr>
              <a:t>FOTO</a:t>
            </a:r>
            <a:endParaRPr lang="en-PH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214</Words>
  <Application>Microsoft Office PowerPoint</Application>
  <PresentationFormat>Personnalisé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18</cp:revision>
  <dcterms:created xsi:type="dcterms:W3CDTF">2015-06-26T06:14:36Z</dcterms:created>
  <dcterms:modified xsi:type="dcterms:W3CDTF">2016-12-02T03:17:39Z</dcterms:modified>
</cp:coreProperties>
</file>