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0E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408" y="6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59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18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2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10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94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387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64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64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60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51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91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DE22D-FC7B-804B-89C8-42E9AB2A27C3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79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-1"/>
            <a:ext cx="3264099" cy="7311289"/>
          </a:xfrm>
          <a:prstGeom prst="rect">
            <a:avLst/>
          </a:prstGeom>
          <a:pattFill prst="wdUpDiag">
            <a:fgClr>
              <a:schemeClr val="bg2">
                <a:lumMod val="90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10459" y="623058"/>
            <a:ext cx="20735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Arial"/>
                <a:cs typeface="Arial"/>
              </a:rPr>
              <a:t>Hans </a:t>
            </a:r>
            <a:r>
              <a:rPr lang="fr-FR" sz="2400" b="1" dirty="0" smtClean="0">
                <a:latin typeface="Arial"/>
                <a:cs typeface="Arial"/>
              </a:rPr>
              <a:t>MAYER</a:t>
            </a:r>
            <a:endParaRPr lang="fr-FR" sz="2400" b="1" dirty="0">
              <a:latin typeface="Arial"/>
              <a:cs typeface="Arial"/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3264099" y="0"/>
            <a:ext cx="0" cy="10688638"/>
          </a:xfrm>
          <a:prstGeom prst="line">
            <a:avLst/>
          </a:prstGeom>
          <a:ln w="6350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089404"/>
              </p:ext>
            </p:extLst>
          </p:nvPr>
        </p:nvGraphicFramePr>
        <p:xfrm>
          <a:off x="3451720" y="0"/>
          <a:ext cx="4111129" cy="10866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1129"/>
              </a:tblGrid>
              <a:tr h="401774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1800" b="1" i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Berufserfahrung</a:t>
                      </a:r>
                      <a:endParaRPr lang="fr-FR" sz="1800" b="1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07538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Firmenname</a:t>
                      </a:r>
                      <a:r>
                        <a:rPr lang="en-US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Stellung</a:t>
                      </a:r>
                      <a:endParaRPr lang="fr-FR" sz="1300" b="0" i="0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30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Beschreiben Sie hier Ihre Aufgaben dieser Stellung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  <a:cs typeface="Calibri"/>
                        </a:rPr>
                        <a:t>Beschreiben Sie außerdem Ihre Projekte und die erzielten Resultate.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können</a:t>
                      </a:r>
                      <a:r>
                        <a:rPr lang="fr-FR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gerne</a:t>
                      </a:r>
                      <a:r>
                        <a:rPr lang="fr-FR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quantifizieren</a:t>
                      </a:r>
                      <a:r>
                        <a:rPr lang="fr-FR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3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 smtClean="0"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07538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Firmenname</a:t>
                      </a:r>
                      <a:r>
                        <a:rPr lang="en-US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endParaRPr lang="fr-FR" sz="13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30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Beschreiben Sie hier Ihre Aufgaben dieser Stellung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  <a:cs typeface="Calibri"/>
                        </a:rPr>
                        <a:t>Beschreiben Sie außerdem Ihre Projekte und die erzielten Resultate.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können</a:t>
                      </a:r>
                      <a:r>
                        <a:rPr lang="fr-FR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gerne</a:t>
                      </a:r>
                      <a:r>
                        <a:rPr lang="fr-FR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quantifizieren</a:t>
                      </a:r>
                      <a:r>
                        <a:rPr lang="fr-FR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3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07538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Firmenname</a:t>
                      </a:r>
                      <a:r>
                        <a:rPr lang="en-US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endParaRPr lang="fr-FR" sz="13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30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Beschreiben Sie hier Ihre Aufgaben dieser Stellung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  <a:cs typeface="Calibri"/>
                        </a:rPr>
                        <a:t>Beschreiben Sie außerdem Ihre Projekte und die erzielten Resultate.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können</a:t>
                      </a:r>
                      <a:r>
                        <a:rPr lang="fr-FR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gerne</a:t>
                      </a:r>
                      <a:r>
                        <a:rPr lang="fr-FR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quantifizieren</a:t>
                      </a:r>
                      <a:r>
                        <a:rPr lang="fr-FR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3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07538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Firmenname</a:t>
                      </a:r>
                      <a:r>
                        <a:rPr lang="en-US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endParaRPr lang="fr-FR" sz="13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30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Beschreiben Sie hier Ihre Aufgaben dieser Stellung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  <a:cs typeface="Calibri"/>
                        </a:rPr>
                        <a:t>Beschreiben Sie außerdem Ihre Projekte und die erzielten Resultate.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können</a:t>
                      </a:r>
                      <a:r>
                        <a:rPr lang="fr-FR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gerne</a:t>
                      </a:r>
                      <a:r>
                        <a:rPr lang="fr-FR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quantifizieren</a:t>
                      </a:r>
                      <a:r>
                        <a:rPr lang="fr-FR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3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2149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endParaRPr lang="fr-FR" sz="12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0177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0" i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Hauptkompetenzen</a:t>
                      </a:r>
                      <a:endParaRPr lang="fr-FR" sz="18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50665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3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INFORMATIK</a:t>
                      </a:r>
                      <a:endParaRPr lang="fr-FR" sz="13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Computerkenntnisse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für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die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gewünschte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Computerkenntnisse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für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die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gewünschte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Computerkenntnisse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für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die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gewünschte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3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039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Managementkenntnisse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endParaRPr lang="fr-FR" sz="13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Managementkenntnisse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endParaRPr lang="fr-FR" sz="13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214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530551"/>
              </p:ext>
            </p:extLst>
          </p:nvPr>
        </p:nvGraphicFramePr>
        <p:xfrm>
          <a:off x="110460" y="7311289"/>
          <a:ext cx="2966020" cy="3100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6020"/>
              </a:tblGrid>
              <a:tr h="40008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0" i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Ausbildung</a:t>
                      </a:r>
                      <a:endParaRPr lang="fr-FR" sz="18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00187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AUSBILDUNG </a:t>
                      </a:r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20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de-DE" sz="12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00187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AUSBILDUNG </a:t>
                      </a:r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20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de-DE" sz="12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00187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AUSBILDUNG </a:t>
                      </a:r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20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de-DE" sz="12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156526" y="1326607"/>
            <a:ext cx="28352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000000"/>
                </a:solidFill>
              </a:rPr>
              <a:t>Mail : </a:t>
            </a:r>
            <a:r>
              <a:rPr lang="fr-FR" sz="1200" dirty="0" smtClean="0">
                <a:solidFill>
                  <a:srgbClr val="000000"/>
                </a:solidFill>
              </a:rPr>
              <a:t>vorename</a:t>
            </a:r>
            <a:r>
              <a:rPr lang="fr-FR" sz="1200" dirty="0" smtClean="0">
                <a:solidFill>
                  <a:srgbClr val="000000"/>
                </a:solidFill>
              </a:rPr>
              <a:t>.name@mail.com </a:t>
            </a:r>
            <a:endParaRPr lang="fr-FR" sz="1200" dirty="0">
              <a:solidFill>
                <a:srgbClr val="000000"/>
              </a:solidFill>
            </a:endParaRPr>
          </a:p>
          <a:p>
            <a:r>
              <a:rPr lang="fr-FR" sz="1200" dirty="0" smtClean="0">
                <a:solidFill>
                  <a:srgbClr val="000000"/>
                </a:solidFill>
              </a:rPr>
              <a:t>Tel : </a:t>
            </a:r>
            <a:r>
              <a:rPr lang="fr-FR" sz="1200" dirty="0" smtClean="0">
                <a:solidFill>
                  <a:srgbClr val="000000"/>
                </a:solidFill>
              </a:rPr>
              <a:t>01234 567891</a:t>
            </a:r>
            <a:endParaRPr lang="fr-FR" sz="1200" dirty="0">
              <a:solidFill>
                <a:srgbClr val="000000"/>
              </a:solidFill>
            </a:endParaRPr>
          </a:p>
          <a:p>
            <a:r>
              <a:rPr lang="fr-FR" sz="1200" dirty="0" err="1" smtClean="0">
                <a:solidFill>
                  <a:srgbClr val="000000"/>
                </a:solidFill>
              </a:rPr>
              <a:t>Adr</a:t>
            </a:r>
            <a:r>
              <a:rPr lang="fr-FR" sz="1200" dirty="0" smtClean="0">
                <a:solidFill>
                  <a:srgbClr val="000000"/>
                </a:solidFill>
              </a:rPr>
              <a:t> : </a:t>
            </a:r>
            <a:r>
              <a:rPr lang="de-DE" sz="1200" dirty="0">
                <a:cs typeface="Arial" pitchFamily="34" charset="0"/>
              </a:rPr>
              <a:t>HAUPTSTRASSE 15, 28000 BREMEN</a:t>
            </a:r>
          </a:p>
          <a:p>
            <a:endParaRPr lang="fr-FR" sz="1200" dirty="0">
              <a:solidFill>
                <a:srgbClr val="00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17205" y="3920353"/>
            <a:ext cx="269853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Über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Mich</a:t>
            </a:r>
            <a:endParaRPr lang="fr-FR" dirty="0" smtClean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  <a:p>
            <a:pPr>
              <a:defRPr/>
            </a:pPr>
            <a:r>
              <a:rPr lang="fr-FR" sz="1200" dirty="0" smtClean="0">
                <a:cs typeface="Calibri"/>
              </a:rPr>
              <a:t/>
            </a:r>
            <a:br>
              <a:rPr lang="fr-FR" sz="1200" dirty="0" smtClean="0">
                <a:cs typeface="Calibri"/>
              </a:rPr>
            </a:br>
            <a:r>
              <a:rPr lang="de-DE" sz="1200" dirty="0">
                <a:cs typeface="Arial"/>
              </a:rPr>
              <a:t>Beschreiben Sie kurz Ihre Karriere, Ihre Hauptkompetenzen für den Job und Ihre Karriereziele . Dies ist eigentlich eine Einführung zu Ihrer Bewerbung. </a:t>
            </a:r>
            <a:r>
              <a:rPr lang="fr-FR" sz="1200" dirty="0" smtClean="0">
                <a:cs typeface="Calibri"/>
              </a:rPr>
              <a:t> </a:t>
            </a:r>
            <a:endParaRPr lang="fr-FR" sz="1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5176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237</Words>
  <Application>Microsoft Office PowerPoint</Application>
  <PresentationFormat>Personnalisé</PresentationFormat>
  <Paragraphs>42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Sabine</cp:lastModifiedBy>
  <cp:revision>16</cp:revision>
  <dcterms:created xsi:type="dcterms:W3CDTF">2015-06-26T06:14:36Z</dcterms:created>
  <dcterms:modified xsi:type="dcterms:W3CDTF">2016-12-02T02:59:21Z</dcterms:modified>
</cp:coreProperties>
</file>