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8AA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06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1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7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1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80CF-89D1-D146-AE5E-7BD04DC90C1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0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74469"/>
            <a:ext cx="7562850" cy="3077155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20726" y="374469"/>
            <a:ext cx="606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Hans </a:t>
            </a:r>
            <a:r>
              <a:rPr lang="en-US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MUSTERMANN</a:t>
            </a:r>
            <a:endParaRPr lang="fr-FR" sz="5400" dirty="0"/>
          </a:p>
        </p:txBody>
      </p:sp>
      <p:sp>
        <p:nvSpPr>
          <p:cNvPr id="10" name="Oval 16"/>
          <p:cNvSpPr/>
          <p:nvPr/>
        </p:nvSpPr>
        <p:spPr>
          <a:xfrm>
            <a:off x="227632" y="1520722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 smtClean="0">
                <a:solidFill>
                  <a:srgbClr val="7F7F7F"/>
                </a:solidFill>
              </a:rPr>
              <a:t>IHR</a:t>
            </a:r>
            <a:endParaRPr lang="en-PH" sz="1200" dirty="0" smtClean="0">
              <a:solidFill>
                <a:srgbClr val="7F7F7F"/>
              </a:solidFill>
            </a:endParaRPr>
          </a:p>
          <a:p>
            <a:pPr algn="ctr"/>
            <a:r>
              <a:rPr lang="en-PH" sz="1200" dirty="0" smtClean="0">
                <a:solidFill>
                  <a:srgbClr val="7F7F7F"/>
                </a:solidFill>
              </a:rPr>
              <a:t>FOTO</a:t>
            </a:r>
            <a:endParaRPr lang="en-PH" sz="1200" dirty="0">
              <a:solidFill>
                <a:srgbClr val="7F7F7F"/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959321"/>
              </p:ext>
            </p:extLst>
          </p:nvPr>
        </p:nvGraphicFramePr>
        <p:xfrm>
          <a:off x="1976448" y="1468595"/>
          <a:ext cx="545466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/>
                <a:gridCol w="1859079"/>
                <a:gridCol w="158597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 smtClean="0">
                          <a:solidFill>
                            <a:srgbClr val="FFFFFF"/>
                          </a:solidFill>
                        </a:rPr>
                        <a:t>Kompetenzen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 smtClean="0">
                          <a:solidFill>
                            <a:srgbClr val="FFFFFF"/>
                          </a:solidFill>
                        </a:rPr>
                        <a:t>Persönlichkeit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 smtClean="0">
                          <a:solidFill>
                            <a:srgbClr val="FFFFFF"/>
                          </a:solidFill>
                        </a:rPr>
                        <a:t>Sprachen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Windows 8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Zuverlässig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Englisch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Photoshop 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Kreatif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Deutsch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PHP / HTML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Leader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Spanisch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Logiciel GCR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Autonom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189"/>
          <p:cNvSpPr txBox="1"/>
          <p:nvPr/>
        </p:nvSpPr>
        <p:spPr>
          <a:xfrm>
            <a:off x="227632" y="4146862"/>
            <a:ext cx="3824254" cy="46287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FIRMENNAME</a:t>
            </a:r>
            <a:r>
              <a:rPr lang="de-DE" sz="1200" b="1" dirty="0">
                <a:solidFill>
                  <a:schemeClr val="tx1"/>
                </a:solidFill>
                <a:cs typeface="Calibri"/>
              </a:rPr>
              <a:t> 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 </a:t>
            </a:r>
            <a:r>
              <a:rPr lang="de-DE" sz="1200" b="1" dirty="0">
                <a:cs typeface="Calibri"/>
              </a:rPr>
              <a:t>-</a:t>
            </a:r>
            <a:r>
              <a:rPr lang="de-DE" sz="1200" b="1" dirty="0" smtClean="0">
                <a:cs typeface="Calibri"/>
              </a:rPr>
              <a:t>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de-DE" sz="1200" b="1" dirty="0">
              <a:latin typeface="Arial"/>
              <a:ea typeface="Calibri"/>
              <a:cs typeface="Times New Roman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FIRMENNAME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 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 </a:t>
            </a:r>
            <a:r>
              <a:rPr lang="de-DE" sz="1200" b="1" dirty="0">
                <a:cs typeface="Calibri"/>
              </a:rPr>
              <a:t>-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de-DE" sz="1200" b="1" dirty="0">
              <a:latin typeface="Arial"/>
              <a:ea typeface="Calibri"/>
              <a:cs typeface="Times New Roman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FIRMENNAME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 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 </a:t>
            </a:r>
            <a:r>
              <a:rPr lang="de-DE" sz="1200" b="1" dirty="0">
                <a:cs typeface="Calibri"/>
              </a:rPr>
              <a:t>-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fr-FR" sz="1200" b="1" dirty="0">
              <a:latin typeface="Arial"/>
              <a:ea typeface="Calibri"/>
              <a:cs typeface="Times New Roman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FIRMENNAME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 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 </a:t>
            </a:r>
            <a:r>
              <a:rPr lang="de-DE" sz="1200" b="1" dirty="0">
                <a:cs typeface="Calibri"/>
              </a:rPr>
              <a:t>-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fr-FR" sz="1200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200" dirty="0" smtClean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383" y="3744495"/>
            <a:ext cx="2119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10253F"/>
                </a:solidFill>
              </a:rPr>
              <a:t>BERUFSERFAHRUNG</a:t>
            </a:r>
            <a:endParaRPr lang="fr-FR" b="1" dirty="0">
              <a:solidFill>
                <a:srgbClr val="10253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65571" y="4146862"/>
            <a:ext cx="3397279" cy="360919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lvl="0">
              <a:defRPr/>
            </a:pPr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AUSBILDUNG</a:t>
            </a:r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AUSBILDUNG</a:t>
            </a:r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AUSBILDUNG</a:t>
            </a:r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 smtClean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AUSBILDUNG</a:t>
            </a:r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de-DE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200" dirty="0" smtClean="0">
              <a:solidFill>
                <a:srgbClr val="404040"/>
              </a:solidFill>
              <a:cs typeface="Calibri"/>
            </a:endParaRP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endParaRPr lang="fr-FR" sz="1200" dirty="0" smtClean="0">
              <a:effectLst/>
              <a:cs typeface="Calibri"/>
            </a:endParaRPr>
          </a:p>
          <a:p>
            <a:endParaRPr lang="fr-FR" sz="1200" dirty="0" smtClean="0">
              <a:effectLst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77328" y="3749641"/>
            <a:ext cx="146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10253F"/>
                </a:solidFill>
              </a:rPr>
              <a:t>AUSBILDUNG</a:t>
            </a:r>
            <a:endParaRPr lang="fr-FR" b="1" dirty="0">
              <a:solidFill>
                <a:srgbClr val="10253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179283" y="7190104"/>
            <a:ext cx="121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10253F"/>
                </a:solidFill>
              </a:rPr>
              <a:t>SPRACHEN</a:t>
            </a:r>
            <a:endParaRPr lang="fr-FR" b="1" dirty="0">
              <a:solidFill>
                <a:srgbClr val="10253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79283" y="7571391"/>
            <a:ext cx="3149278" cy="728920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200" b="1" dirty="0" err="1">
                <a:ea typeface="Calibri"/>
                <a:cs typeface="Arial" panose="020B0604020202020204" pitchFamily="34" charset="0"/>
              </a:rPr>
              <a:t>Englisch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 :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Lesen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,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Schreiben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,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Sprechen</a:t>
            </a:r>
            <a:endParaRPr lang="fr-FR" sz="1200" dirty="0"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200" b="1" dirty="0">
                <a:ea typeface="Calibri"/>
                <a:cs typeface="Arial" panose="020B0604020202020204" pitchFamily="34" charset="0"/>
              </a:rPr>
              <a:t>Deutsch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 :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Lesen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,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Schreiben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,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Sprechen</a:t>
            </a:r>
            <a:endParaRPr lang="fr-FR" sz="1200" dirty="0"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200" b="1" dirty="0" err="1">
                <a:ea typeface="Calibri"/>
                <a:cs typeface="Arial" panose="020B0604020202020204" pitchFamily="34" charset="0"/>
              </a:rPr>
              <a:t>Spanisch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 :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Lesen</a:t>
            </a:r>
            <a:r>
              <a:rPr lang="fr-FR" sz="1200" dirty="0">
                <a:ea typeface="Calibri"/>
                <a:cs typeface="Arial" panose="020B0604020202020204" pitchFamily="34" charset="0"/>
              </a:rPr>
              <a:t>, </a:t>
            </a:r>
            <a:r>
              <a:rPr lang="fr-FR" sz="1200" dirty="0" err="1">
                <a:ea typeface="Calibri"/>
                <a:cs typeface="Arial" panose="020B0604020202020204" pitchFamily="34" charset="0"/>
              </a:rPr>
              <a:t>Schreiben</a:t>
            </a:r>
            <a:endParaRPr lang="fr-FR" sz="1200" dirty="0">
              <a:ea typeface="Calibri"/>
              <a:cs typeface="Arial" panose="020B0604020202020204" pitchFamily="34" charset="0"/>
            </a:endParaRPr>
          </a:p>
        </p:txBody>
      </p:sp>
      <p:grpSp>
        <p:nvGrpSpPr>
          <p:cNvPr id="18" name="Group 3"/>
          <p:cNvGrpSpPr/>
          <p:nvPr/>
        </p:nvGrpSpPr>
        <p:grpSpPr>
          <a:xfrm>
            <a:off x="222518" y="10011451"/>
            <a:ext cx="7069125" cy="498351"/>
            <a:chOff x="187809" y="2642164"/>
            <a:chExt cx="6410290" cy="461713"/>
          </a:xfrm>
        </p:grpSpPr>
        <p:pic>
          <p:nvPicPr>
            <p:cNvPr id="19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99379" y="2796076"/>
              <a:ext cx="2624820" cy="1710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de-DE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  <a:endPara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384978" y="2749910"/>
              <a:ext cx="1165208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  <a:endParaRPr lang="en-PH" sz="1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5428586" y="2749910"/>
              <a:ext cx="1169513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8775591"/>
            <a:ext cx="7562850" cy="91175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27121" y="8902847"/>
            <a:ext cx="6571881" cy="474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kurz Ihre Karriere, Ihre Hauptkompetenzen für den Job und Ihre Karriereziele . Dies ist eigentlich eine Einführung zu Ihrer Bewerbung. </a:t>
            </a:r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0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204</Words>
  <Application>Microsoft Office PowerPoint</Application>
  <PresentationFormat>Personnalisé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8</cp:revision>
  <dcterms:created xsi:type="dcterms:W3CDTF">2015-07-08T19:00:35Z</dcterms:created>
  <dcterms:modified xsi:type="dcterms:W3CDTF">2016-12-02T02:22:17Z</dcterms:modified>
</cp:coreProperties>
</file>