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53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1734" y="-15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28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72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09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289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82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91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9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6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76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91137-52A8-E645-A9F2-E657784E56C9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F1B61-86FE-7C4D-A0AF-1CC3718BCF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84670" y="84662"/>
            <a:ext cx="7402582" cy="10550555"/>
          </a:xfrm>
          <a:prstGeom prst="roundRect">
            <a:avLst>
              <a:gd name="adj" fmla="val 5653"/>
            </a:avLst>
          </a:prstGeom>
          <a:solidFill>
            <a:srgbClr val="D9D9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328296" y="898974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7" name="Group 111"/>
          <p:cNvGrpSpPr/>
          <p:nvPr/>
        </p:nvGrpSpPr>
        <p:grpSpPr>
          <a:xfrm>
            <a:off x="1850996" y="906793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8" name="Rectangle 7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114"/>
          <p:cNvGrpSpPr/>
          <p:nvPr/>
        </p:nvGrpSpPr>
        <p:grpSpPr>
          <a:xfrm>
            <a:off x="1850996" y="930139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" name="Rectangle 1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17"/>
          <p:cNvGrpSpPr/>
          <p:nvPr/>
        </p:nvGrpSpPr>
        <p:grpSpPr>
          <a:xfrm>
            <a:off x="1850996" y="953485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" name="Rectangle 1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Group 120"/>
          <p:cNvGrpSpPr/>
          <p:nvPr/>
        </p:nvGrpSpPr>
        <p:grpSpPr>
          <a:xfrm>
            <a:off x="1850996" y="976831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" name="Rectangle 1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23"/>
          <p:cNvGrpSpPr/>
          <p:nvPr/>
        </p:nvGrpSpPr>
        <p:grpSpPr>
          <a:xfrm>
            <a:off x="1850996" y="1000177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0" name="Rectangle 1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pattFill prst="wdDnDiag">
              <a:fgClr>
                <a:schemeClr val="tx2">
                  <a:lumMod val="50000"/>
                </a:schemeClr>
              </a:fgClr>
              <a:bgClr>
                <a:prstClr val="white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3917875" y="898974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23" name="Group 104"/>
          <p:cNvGrpSpPr/>
          <p:nvPr/>
        </p:nvGrpSpPr>
        <p:grpSpPr>
          <a:xfrm>
            <a:off x="5583243" y="906793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4" name="Rectangle 23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 149"/>
          <p:cNvGrpSpPr/>
          <p:nvPr/>
        </p:nvGrpSpPr>
        <p:grpSpPr>
          <a:xfrm>
            <a:off x="5583243" y="930139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27" name="Rectangle 2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159"/>
          <p:cNvGrpSpPr/>
          <p:nvPr/>
        </p:nvGrpSpPr>
        <p:grpSpPr>
          <a:xfrm>
            <a:off x="5583243" y="953485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0" name="Rectangle 2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Group 162"/>
          <p:cNvGrpSpPr/>
          <p:nvPr/>
        </p:nvGrpSpPr>
        <p:grpSpPr>
          <a:xfrm>
            <a:off x="5583243" y="976831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3" name="Rectangle 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Group 171"/>
          <p:cNvGrpSpPr/>
          <p:nvPr/>
        </p:nvGrpSpPr>
        <p:grpSpPr>
          <a:xfrm>
            <a:off x="5583243" y="1000177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36" name="Rectangle 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38" name="ZoneTexte 37"/>
          <p:cNvSpPr txBox="1"/>
          <p:nvPr/>
        </p:nvSpPr>
        <p:spPr>
          <a:xfrm>
            <a:off x="337696" y="8620411"/>
            <a:ext cx="2032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Hauptkompetenzen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3917875" y="8620411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Persönlichkeit</a:t>
            </a:r>
            <a:endParaRPr lang="fr-FR" dirty="0"/>
          </a:p>
        </p:txBody>
      </p:sp>
      <p:cxnSp>
        <p:nvCxnSpPr>
          <p:cNvPr id="40" name="Connecteur droit 39"/>
          <p:cNvCxnSpPr/>
          <p:nvPr/>
        </p:nvCxnSpPr>
        <p:spPr>
          <a:xfrm>
            <a:off x="2215133" y="8866507"/>
            <a:ext cx="1351350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5374893" y="8866507"/>
            <a:ext cx="1923837" cy="0"/>
          </a:xfrm>
          <a:prstGeom prst="line">
            <a:avLst/>
          </a:prstGeom>
          <a:ln w="1270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0" y="5877995"/>
            <a:ext cx="7562850" cy="23705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39389" y="6035225"/>
            <a:ext cx="4279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HANS</a:t>
            </a:r>
            <a:r>
              <a:rPr lang="fr-F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3600" b="1" dirty="0" smtClean="0">
                <a:solidFill>
                  <a:srgbClr val="10253F"/>
                </a:solidFill>
              </a:rPr>
              <a:t>MUSTERMANN</a:t>
            </a:r>
            <a:endParaRPr lang="fr-FR" sz="3600" b="1" dirty="0">
              <a:solidFill>
                <a:srgbClr val="10253F"/>
              </a:solidFill>
            </a:endParaRPr>
          </a:p>
        </p:txBody>
      </p:sp>
      <p:grpSp>
        <p:nvGrpSpPr>
          <p:cNvPr id="46" name="Group 3"/>
          <p:cNvGrpSpPr/>
          <p:nvPr/>
        </p:nvGrpSpPr>
        <p:grpSpPr>
          <a:xfrm>
            <a:off x="239389" y="5257329"/>
            <a:ext cx="7069125" cy="498351"/>
            <a:chOff x="187809" y="2642164"/>
            <a:chExt cx="6410290" cy="461713"/>
          </a:xfrm>
        </p:grpSpPr>
        <p:pic>
          <p:nvPicPr>
            <p:cNvPr id="47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Rectangle 47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de-DE" sz="110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HAUPTSTRASSE 15, 28000 BREMEN</a:t>
              </a:r>
              <a:endParaRPr lang="de-DE" sz="11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9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75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Rectangle 49"/>
            <p:cNvSpPr/>
            <p:nvPr/>
          </p:nvSpPr>
          <p:spPr>
            <a:xfrm>
              <a:off x="3384978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 smtClean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01234 567891</a:t>
              </a:r>
              <a:endParaRPr lang="en-PH" sz="1100" dirty="0" smtClean="0">
                <a:solidFill>
                  <a:srgbClr val="7F7F7F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51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53" name="Oval 16"/>
          <p:cNvSpPr/>
          <p:nvPr/>
        </p:nvSpPr>
        <p:spPr>
          <a:xfrm>
            <a:off x="227632" y="6755046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 smtClean="0">
                <a:solidFill>
                  <a:srgbClr val="7F7F7F"/>
                </a:solidFill>
              </a:rPr>
              <a:t>IHR</a:t>
            </a:r>
          </a:p>
          <a:p>
            <a:pPr algn="ctr"/>
            <a:r>
              <a:rPr lang="en-PH" sz="1200" dirty="0" smtClean="0">
                <a:solidFill>
                  <a:srgbClr val="7F7F7F"/>
                </a:solidFill>
              </a:rPr>
              <a:t>FOTO</a:t>
            </a:r>
            <a:endParaRPr lang="en-PH" sz="1200" dirty="0">
              <a:solidFill>
                <a:srgbClr val="7F7F7F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841595" y="7323060"/>
            <a:ext cx="5066515" cy="37279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de-DE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Beschreiben Sie kurz Ihre Karriere, Ihre Hauptkompetenzen für den Job und Ihre Karriereziele . Dies ist eigentlich eine Einführung zu Ihrer Bewerbung. </a:t>
            </a:r>
            <a:endParaRPr lang="de-DE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1722619" y="6836803"/>
            <a:ext cx="1871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10253F"/>
                </a:solidFill>
              </a:rPr>
              <a:t>Gesuchte</a:t>
            </a:r>
            <a:r>
              <a:rPr lang="fr-FR" dirty="0" smtClean="0">
                <a:solidFill>
                  <a:srgbClr val="10253F"/>
                </a:solidFill>
              </a:rPr>
              <a:t> </a:t>
            </a:r>
            <a:r>
              <a:rPr lang="fr-FR" dirty="0" err="1" smtClean="0">
                <a:solidFill>
                  <a:srgbClr val="10253F"/>
                </a:solidFill>
              </a:rPr>
              <a:t>Stellung</a:t>
            </a:r>
            <a:endParaRPr lang="fr-FR" dirty="0">
              <a:solidFill>
                <a:srgbClr val="10253F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27632" y="711519"/>
            <a:ext cx="3397279" cy="3239863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de-DE" sz="1200" b="1" dirty="0">
                <a:solidFill>
                  <a:srgbClr val="10253F"/>
                </a:solidFill>
                <a:cs typeface="Calibri"/>
              </a:rPr>
              <a:t>AUSBILDUNG</a:t>
            </a:r>
            <a:r>
              <a:rPr lang="de-DE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de-DE" sz="12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2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2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de-DE" sz="1200" dirty="0">
              <a:solidFill>
                <a:srgbClr val="404040"/>
              </a:solidFill>
              <a:cs typeface="Calibri"/>
            </a:endParaRPr>
          </a:p>
          <a:p>
            <a:r>
              <a:rPr lang="de-DE" sz="1200" b="1" dirty="0">
                <a:solidFill>
                  <a:srgbClr val="10253F"/>
                </a:solidFill>
                <a:cs typeface="Calibri"/>
              </a:rPr>
              <a:t>AUSBILDUNG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| 2000 – 2003</a:t>
            </a:r>
          </a:p>
          <a:p>
            <a:r>
              <a:rPr lang="de-DE" sz="12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2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2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de-DE" sz="1200" dirty="0">
              <a:solidFill>
                <a:srgbClr val="404040"/>
              </a:solidFill>
              <a:cs typeface="Calibri"/>
            </a:endParaRPr>
          </a:p>
          <a:p>
            <a:r>
              <a:rPr lang="de-DE" sz="1200" b="1" dirty="0">
                <a:solidFill>
                  <a:srgbClr val="10253F"/>
                </a:solidFill>
                <a:cs typeface="Calibri"/>
              </a:rPr>
              <a:t>AUSBILDUNG 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de-DE" sz="12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2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2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de-DE" sz="1200" dirty="0">
              <a:solidFill>
                <a:srgbClr val="404040"/>
              </a:solidFill>
              <a:cs typeface="Calibri"/>
            </a:endParaRPr>
          </a:p>
          <a:p>
            <a:r>
              <a:rPr lang="de-DE" sz="1200" b="1" dirty="0">
                <a:solidFill>
                  <a:srgbClr val="10253F"/>
                </a:solidFill>
                <a:cs typeface="Calibri"/>
              </a:rPr>
              <a:t>AUSBILDUNG</a:t>
            </a:r>
            <a:r>
              <a:rPr lang="de-DE" sz="12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| </a:t>
            </a:r>
            <a:r>
              <a:rPr lang="de-DE" sz="1200" b="1" dirty="0">
                <a:solidFill>
                  <a:schemeClr val="bg1"/>
                </a:solidFill>
                <a:cs typeface="Calibri"/>
              </a:rPr>
              <a:t>2000 – 2003</a:t>
            </a:r>
          </a:p>
          <a:p>
            <a:r>
              <a:rPr lang="de-DE" sz="1200" dirty="0">
                <a:solidFill>
                  <a:srgbClr val="404040"/>
                </a:solidFill>
                <a:cs typeface="Calibri"/>
              </a:rPr>
              <a:t>Beschreiben Sie die Besonderheiten dieser Ausbildung: Diplome, spezielle Optionen , </a:t>
            </a:r>
            <a:r>
              <a:rPr lang="de-DE" sz="12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de-DE" sz="12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200" dirty="0" smtClean="0">
              <a:effectLst/>
              <a:cs typeface="Calibri"/>
            </a:endParaRPr>
          </a:p>
          <a:p>
            <a:endParaRPr lang="fr-FR" sz="1200" dirty="0" smtClean="0">
              <a:effectLst/>
              <a:cs typeface="Calibri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39389" y="314298"/>
            <a:ext cx="1464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10253F"/>
                </a:solidFill>
              </a:rPr>
              <a:t>AUSBILDUNG</a:t>
            </a:r>
            <a:endParaRPr lang="fr-FR" b="1" dirty="0">
              <a:solidFill>
                <a:srgbClr val="10253F"/>
              </a:solidFill>
            </a:endParaRPr>
          </a:p>
        </p:txBody>
      </p:sp>
      <p:sp>
        <p:nvSpPr>
          <p:cNvPr id="58" name="Text Box 189"/>
          <p:cNvSpPr txBox="1"/>
          <p:nvPr/>
        </p:nvSpPr>
        <p:spPr>
          <a:xfrm>
            <a:off x="3624911" y="711519"/>
            <a:ext cx="3824254" cy="369122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e-DE" sz="1200" b="1" dirty="0">
                <a:solidFill>
                  <a:srgbClr val="10253F"/>
                </a:solidFill>
                <a:cs typeface="Calibri"/>
              </a:rPr>
              <a:t>FIRMENNAME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 | </a:t>
            </a:r>
            <a:r>
              <a:rPr lang="de-DE" sz="1200" b="1" dirty="0">
                <a:cs typeface="Calibri"/>
              </a:rPr>
              <a:t>2000 – 2003 -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200" b="1" dirty="0">
              <a:latin typeface="Arial"/>
              <a:ea typeface="Calibri"/>
              <a:cs typeface="Times New Roman"/>
            </a:endParaRPr>
          </a:p>
          <a:p>
            <a:endParaRPr lang="de-DE" sz="1200" b="1" i="1" dirty="0">
              <a:latin typeface="Arial"/>
              <a:ea typeface="Calibri"/>
              <a:cs typeface="Times New Roman"/>
            </a:endParaRPr>
          </a:p>
          <a:p>
            <a:r>
              <a:rPr lang="de-DE" sz="1200" b="1" dirty="0">
                <a:solidFill>
                  <a:srgbClr val="10253F"/>
                </a:solidFill>
                <a:cs typeface="Calibri"/>
              </a:rPr>
              <a:t>FIRMENNAME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 | </a:t>
            </a:r>
            <a:r>
              <a:rPr lang="de-DE" sz="1200" b="1" dirty="0">
                <a:cs typeface="Calibri"/>
              </a:rPr>
              <a:t>2000 – 2003 -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200" b="1" dirty="0">
              <a:latin typeface="Arial"/>
              <a:ea typeface="Calibri"/>
              <a:cs typeface="Times New Roman"/>
            </a:endParaRPr>
          </a:p>
          <a:p>
            <a:endParaRPr lang="fr-FR" sz="1200" b="1" dirty="0">
              <a:latin typeface="Arial"/>
              <a:ea typeface="Calibri"/>
              <a:cs typeface="Times New Roman"/>
            </a:endParaRPr>
          </a:p>
          <a:p>
            <a:r>
              <a:rPr lang="de-DE" sz="1200" b="1" dirty="0">
                <a:solidFill>
                  <a:srgbClr val="10253F"/>
                </a:solidFill>
                <a:cs typeface="Calibri"/>
              </a:rPr>
              <a:t>FIRMENNAME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 | </a:t>
            </a:r>
            <a:r>
              <a:rPr lang="de-DE" sz="1200" b="1" dirty="0">
                <a:cs typeface="Calibri"/>
              </a:rPr>
              <a:t>2000 – 2003 -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200" b="1" dirty="0">
              <a:latin typeface="Arial"/>
              <a:ea typeface="Calibri"/>
              <a:cs typeface="Times New Roman"/>
            </a:endParaRPr>
          </a:p>
          <a:p>
            <a:endParaRPr lang="fr-FR" sz="1200" dirty="0" smtClean="0">
              <a:solidFill>
                <a:srgbClr val="000000"/>
              </a:solidFill>
              <a:cs typeface="Calibri"/>
            </a:endParaRPr>
          </a:p>
          <a:p>
            <a:r>
              <a:rPr lang="de-DE" sz="1200" b="1" dirty="0">
                <a:solidFill>
                  <a:srgbClr val="10253F"/>
                </a:solidFill>
                <a:cs typeface="Calibri"/>
              </a:rPr>
              <a:t>FIRMENNAME</a:t>
            </a:r>
            <a:r>
              <a:rPr lang="de-DE" sz="1200" b="1" dirty="0">
                <a:solidFill>
                  <a:srgbClr val="000000"/>
                </a:solidFill>
                <a:cs typeface="Calibri"/>
              </a:rPr>
              <a:t> | </a:t>
            </a:r>
            <a:r>
              <a:rPr lang="de-DE" sz="1200" b="1" dirty="0">
                <a:cs typeface="Calibri"/>
              </a:rPr>
              <a:t>2000 – 2003 - </a:t>
            </a:r>
            <a:r>
              <a:rPr lang="de-DE" sz="1200" dirty="0">
                <a:solidFill>
                  <a:schemeClr val="bg1">
                    <a:lumMod val="50000"/>
                  </a:schemeClr>
                </a:solidFill>
                <a:cs typeface="Calibri"/>
              </a:rPr>
              <a:t>Stellung</a:t>
            </a:r>
          </a:p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Beschreiben Sie hier Ihre Aufgaben dieser Stellung. Beschreiben Sie außerdem Ihre Projekte und die erzielten Resultate. </a:t>
            </a:r>
            <a:endParaRPr lang="de-DE" sz="1200" b="1" dirty="0">
              <a:latin typeface="Arial"/>
              <a:ea typeface="Calibri"/>
              <a:cs typeface="Times New Roman"/>
            </a:endParaRPr>
          </a:p>
          <a:p>
            <a:endParaRPr lang="fr-FR" sz="1200" dirty="0" smtClean="0">
              <a:solidFill>
                <a:srgbClr val="000000"/>
              </a:solidFill>
              <a:cs typeface="Calibri"/>
            </a:endParaRPr>
          </a:p>
          <a:p>
            <a:r>
              <a:rPr lang="fr-FR" sz="1200" dirty="0" smtClean="0">
                <a:solidFill>
                  <a:srgbClr val="000000"/>
                </a:solidFill>
                <a:cs typeface="Calibri"/>
              </a:rPr>
              <a:t> </a:t>
            </a:r>
            <a:endParaRPr lang="fr-FR" sz="1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41344" y="3754761"/>
            <a:ext cx="1215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10253F"/>
                </a:solidFill>
              </a:rPr>
              <a:t>SPRACHEN</a:t>
            </a:r>
            <a:endParaRPr lang="fr-FR" b="1" dirty="0">
              <a:solidFill>
                <a:srgbClr val="10253F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41344" y="4136048"/>
            <a:ext cx="3149278" cy="728920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 err="1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Englisch</a:t>
            </a:r>
            <a:r>
              <a:rPr lang="fr-FR" sz="1200" b="1" dirty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 : </a:t>
            </a:r>
            <a:r>
              <a:rPr lang="fr-FR" sz="1200" dirty="0" err="1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Lesen</a:t>
            </a:r>
            <a:r>
              <a:rPr lang="fr-FR" sz="1200" dirty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, </a:t>
            </a:r>
            <a:r>
              <a:rPr lang="fr-FR" sz="1200" dirty="0" err="1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Schreiben</a:t>
            </a:r>
            <a:r>
              <a:rPr lang="fr-FR" sz="1200" dirty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, </a:t>
            </a:r>
            <a:r>
              <a:rPr lang="fr-FR" sz="1200" dirty="0" err="1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Sprechen</a:t>
            </a:r>
            <a:endParaRPr lang="fr-FR" sz="1200" dirty="0">
              <a:solidFill>
                <a:srgbClr val="10253F"/>
              </a:solidFill>
              <a:ea typeface="Calibri"/>
              <a:cs typeface="Arial" panose="020B0604020202020204" pitchFamily="34" charset="0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Deutsch : </a:t>
            </a:r>
            <a:r>
              <a:rPr lang="fr-FR" sz="1200" dirty="0" err="1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Lesen</a:t>
            </a:r>
            <a:r>
              <a:rPr lang="fr-FR" sz="1200" dirty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, </a:t>
            </a:r>
            <a:r>
              <a:rPr lang="fr-FR" sz="1200" dirty="0" err="1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Schreiben</a:t>
            </a:r>
            <a:r>
              <a:rPr lang="fr-FR" sz="1200" dirty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, </a:t>
            </a:r>
            <a:r>
              <a:rPr lang="fr-FR" sz="1200" dirty="0" err="1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Sprechen</a:t>
            </a:r>
            <a:endParaRPr lang="fr-FR" sz="1200" dirty="0">
              <a:solidFill>
                <a:srgbClr val="10253F"/>
              </a:solidFill>
              <a:ea typeface="Calibri"/>
              <a:cs typeface="Arial" panose="020B0604020202020204" pitchFamily="34" charset="0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200" b="1" dirty="0" err="1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Spanisch</a:t>
            </a:r>
            <a:r>
              <a:rPr lang="fr-FR" sz="1200" b="1" dirty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 : </a:t>
            </a:r>
            <a:r>
              <a:rPr lang="fr-FR" sz="1200" dirty="0" err="1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Lesen</a:t>
            </a:r>
            <a:r>
              <a:rPr lang="fr-FR" sz="1200" dirty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, </a:t>
            </a:r>
            <a:r>
              <a:rPr lang="fr-FR" sz="1200" dirty="0" err="1" smtClean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Schreiben</a:t>
            </a:r>
            <a:r>
              <a:rPr lang="fr-FR" sz="1200" dirty="0" smtClean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, </a:t>
            </a:r>
            <a:r>
              <a:rPr lang="fr-FR" sz="1200" smtClean="0">
                <a:solidFill>
                  <a:srgbClr val="10253F"/>
                </a:solidFill>
                <a:ea typeface="Calibri"/>
                <a:cs typeface="Arial" panose="020B0604020202020204" pitchFamily="34" charset="0"/>
              </a:rPr>
              <a:t>Sprechen</a:t>
            </a:r>
            <a:endParaRPr lang="fr-FR" sz="1200" dirty="0">
              <a:solidFill>
                <a:srgbClr val="10253F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3633662" y="309152"/>
            <a:ext cx="2119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10253F"/>
                </a:solidFill>
              </a:rPr>
              <a:t>BERUFSERFAHRUNG</a:t>
            </a:r>
            <a:endParaRPr lang="fr-FR" b="1" dirty="0">
              <a:solidFill>
                <a:srgbClr val="10253F"/>
              </a:solidFill>
            </a:endParaRPr>
          </a:p>
        </p:txBody>
      </p:sp>
      <p:cxnSp>
        <p:nvCxnSpPr>
          <p:cNvPr id="64" name="Connecteur droit 63"/>
          <p:cNvCxnSpPr/>
          <p:nvPr/>
        </p:nvCxnSpPr>
        <p:spPr>
          <a:xfrm>
            <a:off x="84670" y="5152316"/>
            <a:ext cx="7402582" cy="0"/>
          </a:xfrm>
          <a:prstGeom prst="line">
            <a:avLst/>
          </a:prstGeom>
          <a:ln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1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197</Words>
  <Application>Microsoft Office PowerPoint</Application>
  <PresentationFormat>Personnalisé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7</cp:revision>
  <dcterms:created xsi:type="dcterms:W3CDTF">2015-07-08T18:48:07Z</dcterms:created>
  <dcterms:modified xsi:type="dcterms:W3CDTF">2016-12-02T02:20:18Z</dcterms:modified>
</cp:coreProperties>
</file>