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50" y="-9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FBE50E-B789-4516-AD67-8D72B31BF673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642D203-C552-4C10-BEAF-B59BC85E5005}" type="slidenum">
              <a:rPr lang="ru-RU" smtClean="0"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2260101" y="755576"/>
            <a:ext cx="2060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err="1" smtClean="0">
                <a:latin typeface="Calibri"/>
                <a:cs typeface="Calibri"/>
              </a:rPr>
              <a:t>Gesuchte</a:t>
            </a:r>
            <a:r>
              <a:rPr lang="fr-FR" sz="2000" dirty="0" smtClean="0">
                <a:latin typeface="Calibri"/>
                <a:cs typeface="Calibri"/>
              </a:rPr>
              <a:t> </a:t>
            </a:r>
            <a:r>
              <a:rPr lang="fr-FR" sz="2000" dirty="0" err="1" smtClean="0">
                <a:latin typeface="Calibri"/>
                <a:cs typeface="Calibri"/>
              </a:rPr>
              <a:t>Stellung</a:t>
            </a:r>
            <a:endParaRPr lang="fr-FR" sz="2000" dirty="0" smtClean="0">
              <a:latin typeface="Calibri"/>
              <a:cs typeface="Calibri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884611" y="3543"/>
            <a:ext cx="28112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latin typeface="Calibri"/>
                <a:cs typeface="Calibri"/>
              </a:rPr>
              <a:t>Hans MAYER</a:t>
            </a:r>
            <a:endParaRPr lang="fr-FR" sz="4000" dirty="0">
              <a:latin typeface="Calibri"/>
              <a:cs typeface="Calibri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4527" y="1259632"/>
            <a:ext cx="3730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Adresse : </a:t>
            </a:r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HAUPTSTRASSE 15, 28000 BREMEN</a:t>
            </a:r>
          </a:p>
          <a:p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Tel </a:t>
            </a:r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:  </a:t>
            </a:r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01234 567891 / </a:t>
            </a:r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06 </a:t>
            </a:r>
            <a:r>
              <a:rPr lang="fr-FR" sz="1400" smtClean="0">
                <a:solidFill>
                  <a:srgbClr val="000000"/>
                </a:solidFill>
                <a:latin typeface="Calibri"/>
                <a:cs typeface="Calibri"/>
              </a:rPr>
              <a:t>01 </a:t>
            </a:r>
            <a:r>
              <a:rPr lang="fr-FR" sz="1400" smtClean="0">
                <a:solidFill>
                  <a:srgbClr val="000000"/>
                </a:solidFill>
                <a:latin typeface="Calibri"/>
                <a:cs typeface="Calibri"/>
              </a:rPr>
              <a:t>23 45</a:t>
            </a:r>
            <a:endParaRPr lang="fr-FR" sz="1400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03466" y="1259632"/>
            <a:ext cx="2078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Mail: mail@mail.com</a:t>
            </a:r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/>
            </a:r>
            <a:b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FB: </a:t>
            </a:r>
            <a:r>
              <a:rPr lang="fr-FR" sz="1400" dirty="0" smtClean="0">
                <a:solidFill>
                  <a:srgbClr val="000000"/>
                </a:solidFill>
                <a:latin typeface="Calibri"/>
                <a:cs typeface="Calibri"/>
              </a:rPr>
              <a:t>www.facebok.com/ich</a:t>
            </a:r>
            <a:endParaRPr lang="fr-FR" sz="1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7" name="Diamond 16"/>
          <p:cNvSpPr/>
          <p:nvPr/>
        </p:nvSpPr>
        <p:spPr>
          <a:xfrm>
            <a:off x="188640" y="2123728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>
                <a:solidFill>
                  <a:schemeClr val="bg1"/>
                </a:solidFill>
                <a:latin typeface="Calibri"/>
                <a:cs typeface="Calibri"/>
              </a:rPr>
              <a:t>IHR</a:t>
            </a:r>
            <a:endParaRPr lang="en-PH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PH" dirty="0">
                <a:solidFill>
                  <a:schemeClr val="bg1"/>
                </a:solidFill>
                <a:latin typeface="Calibri"/>
                <a:cs typeface="Calibri"/>
              </a:rPr>
              <a:t>F</a:t>
            </a:r>
            <a:r>
              <a:rPr lang="en-PH" dirty="0" smtClean="0">
                <a:solidFill>
                  <a:schemeClr val="bg1"/>
                </a:solidFill>
                <a:latin typeface="Calibri"/>
                <a:cs typeface="Calibri"/>
              </a:rPr>
              <a:t>OTO</a:t>
            </a:r>
            <a:endParaRPr lang="en-PH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57316"/>
              </p:ext>
            </p:extLst>
          </p:nvPr>
        </p:nvGraphicFramePr>
        <p:xfrm>
          <a:off x="2348880" y="2195736"/>
          <a:ext cx="4176464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8691"/>
                <a:gridCol w="1245618"/>
                <a:gridCol w="1392155"/>
              </a:tblGrid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Hauptkompetenzen</a:t>
                      </a:r>
                      <a:r>
                        <a:rPr lang="fr-FR" sz="1200" dirty="0" smtClean="0">
                          <a:latin typeface="Calibri"/>
                          <a:cs typeface="Calibri"/>
                        </a:rPr>
                        <a:t> 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Persönlichkeit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Sprachen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Windows 8</a:t>
                      </a:r>
                      <a:endParaRPr lang="fr-FR" sz="12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Zuverlässig</a:t>
                      </a:r>
                      <a:endParaRPr lang="fr-FR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Englisch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Photoshop </a:t>
                      </a:r>
                      <a:endParaRPr lang="fr-FR" sz="12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Kreatif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smtClean="0">
                          <a:latin typeface="Calibri"/>
                          <a:cs typeface="Calibri"/>
                        </a:rPr>
                        <a:t>Deutsch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PHP / HTML</a:t>
                      </a:r>
                      <a:endParaRPr lang="fr-FR" sz="12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Leader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Spanisch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smtClean="0">
                          <a:latin typeface="Calibri"/>
                          <a:cs typeface="Calibri"/>
                        </a:rPr>
                        <a:t>GCR </a:t>
                      </a:r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Programm</a:t>
                      </a:r>
                      <a:endParaRPr lang="fr-FR" sz="12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Autonom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</a:t>
                      </a:r>
                      <a:r>
                        <a:rPr lang="fr-FR" sz="1200" dirty="0" err="1" smtClean="0">
                          <a:latin typeface="Calibri"/>
                          <a:cs typeface="Calibri"/>
                        </a:rPr>
                        <a:t>Buchhaltung</a:t>
                      </a:r>
                      <a:endParaRPr lang="fr-FR" sz="12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/>
                          <a:cs typeface="Calibri"/>
                        </a:rPr>
                        <a:t>- Manager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" name="Rounded Rectangle 76"/>
          <p:cNvSpPr/>
          <p:nvPr/>
        </p:nvSpPr>
        <p:spPr>
          <a:xfrm>
            <a:off x="385989" y="534097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en-PH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6140" y="578604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51" name="Group 81"/>
          <p:cNvGrpSpPr/>
          <p:nvPr/>
        </p:nvGrpSpPr>
        <p:grpSpPr>
          <a:xfrm>
            <a:off x="1988840" y="586424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2" name="Rectangle 5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101"/>
          <p:cNvGrpSpPr/>
          <p:nvPr/>
        </p:nvGrpSpPr>
        <p:grpSpPr>
          <a:xfrm>
            <a:off x="1988840" y="610378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5" name="Rectangle 5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104"/>
          <p:cNvGrpSpPr/>
          <p:nvPr/>
        </p:nvGrpSpPr>
        <p:grpSpPr>
          <a:xfrm>
            <a:off x="1988840" y="634333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8" name="Rectangle 5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107"/>
          <p:cNvGrpSpPr/>
          <p:nvPr/>
        </p:nvGrpSpPr>
        <p:grpSpPr>
          <a:xfrm>
            <a:off x="1988840" y="658288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1" name="Rectangle 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110"/>
          <p:cNvGrpSpPr/>
          <p:nvPr/>
        </p:nvGrpSpPr>
        <p:grpSpPr>
          <a:xfrm>
            <a:off x="1988840" y="682243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4" name="Rectangle 6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66" name="Rounded Rectangle 114"/>
          <p:cNvSpPr/>
          <p:nvPr/>
        </p:nvSpPr>
        <p:spPr>
          <a:xfrm>
            <a:off x="385989" y="711876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az-Cyrl-AZ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Ӧ</a:t>
            </a:r>
            <a:r>
              <a:rPr lang="en-PH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NLICHKEIT</a:t>
            </a:r>
            <a:endParaRPr lang="en-PH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66140" y="756805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68" name="Group 117"/>
          <p:cNvGrpSpPr/>
          <p:nvPr/>
        </p:nvGrpSpPr>
        <p:grpSpPr>
          <a:xfrm>
            <a:off x="1988840" y="764625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9" name="Rectangle 6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120"/>
          <p:cNvGrpSpPr/>
          <p:nvPr/>
        </p:nvGrpSpPr>
        <p:grpSpPr>
          <a:xfrm>
            <a:off x="1988840" y="788580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2" name="Rectangle 7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123"/>
          <p:cNvGrpSpPr/>
          <p:nvPr/>
        </p:nvGrpSpPr>
        <p:grpSpPr>
          <a:xfrm>
            <a:off x="1988840" y="812534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5" name="Rectangle 7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 126"/>
          <p:cNvGrpSpPr/>
          <p:nvPr/>
        </p:nvGrpSpPr>
        <p:grpSpPr>
          <a:xfrm>
            <a:off x="1988840" y="836489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8" name="Rectangle 7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Group 129"/>
          <p:cNvGrpSpPr/>
          <p:nvPr/>
        </p:nvGrpSpPr>
        <p:grpSpPr>
          <a:xfrm>
            <a:off x="1988840" y="86044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1" name="Rectangle 8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83" name="Diamond 63"/>
          <p:cNvSpPr/>
          <p:nvPr/>
        </p:nvSpPr>
        <p:spPr>
          <a:xfrm>
            <a:off x="76763" y="534097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4" name="Diamond 64"/>
          <p:cNvSpPr/>
          <p:nvPr/>
        </p:nvSpPr>
        <p:spPr>
          <a:xfrm>
            <a:off x="76763" y="7118760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5" name="Rectangle 84"/>
          <p:cNvSpPr/>
          <p:nvPr/>
        </p:nvSpPr>
        <p:spPr>
          <a:xfrm>
            <a:off x="231377" y="5758281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6" name="Rectangle 85"/>
          <p:cNvSpPr/>
          <p:nvPr/>
        </p:nvSpPr>
        <p:spPr>
          <a:xfrm>
            <a:off x="231377" y="7515134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7" name="Rectangle 86"/>
          <p:cNvSpPr/>
          <p:nvPr/>
        </p:nvSpPr>
        <p:spPr>
          <a:xfrm>
            <a:off x="3645024" y="4139952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573016" y="4499992"/>
            <a:ext cx="3096344" cy="120853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lvl="0" defTabSz="457200">
              <a:defRPr/>
            </a:pPr>
            <a:r>
              <a:rPr lang="de-DE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AUSBILDUNG </a:t>
            </a:r>
            <a:r>
              <a:rPr lang="de-DE" sz="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2000 – 2003</a:t>
            </a:r>
          </a:p>
          <a:p>
            <a:r>
              <a:rPr lang="de-DE" sz="9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die Besonderheiten dieser Ausbildung: Diplome, spezielle Optionen , </a:t>
            </a:r>
            <a:r>
              <a:rPr lang="de-DE" sz="9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de-DE" sz="9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900" dirty="0" smtClean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  <a:p>
            <a:endParaRPr lang="de-DE" sz="900" dirty="0">
              <a:solidFill>
                <a:srgbClr val="4040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AUSBILDUNG </a:t>
            </a:r>
            <a:r>
              <a:rPr lang="de-DE" sz="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2000 – 2003</a:t>
            </a:r>
          </a:p>
          <a:p>
            <a:r>
              <a:rPr lang="de-DE" sz="9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die Besonderheiten dieser Ausbildung: Diplome, spezielle Optionen , </a:t>
            </a:r>
            <a:r>
              <a:rPr lang="de-DE" sz="9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de-DE" sz="9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</a:p>
          <a:p>
            <a:endParaRPr lang="fr-FR" sz="9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645024" y="5652120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1" name="Straight Connector 144"/>
          <p:cNvCxnSpPr>
            <a:stCxn id="90" idx="3"/>
          </p:cNvCxnSpPr>
          <p:nvPr/>
        </p:nvCxnSpPr>
        <p:spPr>
          <a:xfrm>
            <a:off x="6257088" y="5840891"/>
            <a:ext cx="340264" cy="631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189"/>
          <p:cNvSpPr txBox="1"/>
          <p:nvPr/>
        </p:nvSpPr>
        <p:spPr>
          <a:xfrm>
            <a:off x="3573016" y="6084168"/>
            <a:ext cx="3096344" cy="28047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FIRMENNAME | </a:t>
            </a:r>
            <a:r>
              <a:rPr lang="de-DE" sz="900" b="1" i="1" dirty="0">
                <a:latin typeface="Calibri" panose="020F0502020204030204" pitchFamily="34" charset="0"/>
                <a:cs typeface="Calibri" panose="020F0502020204030204" pitchFamily="34" charset="0"/>
              </a:rPr>
              <a:t>2000 – 2003 –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9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endParaRPr lang="de-DE" sz="9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de-DE" sz="9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FIRMENNAME | </a:t>
            </a:r>
            <a:r>
              <a:rPr lang="de-DE" sz="900" b="1" i="1" dirty="0">
                <a:latin typeface="Calibri" panose="020F0502020204030204" pitchFamily="34" charset="0"/>
                <a:cs typeface="Calibri" panose="020F0502020204030204" pitchFamily="34" charset="0"/>
              </a:rPr>
              <a:t>2000 – 2003 -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9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endParaRPr lang="de-DE" sz="9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de-DE" sz="9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FIRMENNAME | </a:t>
            </a:r>
            <a:r>
              <a:rPr lang="de-DE" sz="900" b="1" i="1" dirty="0">
                <a:latin typeface="Calibri" panose="020F0502020204030204" pitchFamily="34" charset="0"/>
                <a:cs typeface="Calibri" panose="020F0502020204030204" pitchFamily="34" charset="0"/>
              </a:rPr>
              <a:t>2000 – 2003 -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9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FIRMENNAME | </a:t>
            </a:r>
            <a:r>
              <a:rPr lang="de-DE" sz="900" b="1" i="1" dirty="0">
                <a:latin typeface="Calibri" panose="020F0502020204030204" pitchFamily="34" charset="0"/>
                <a:cs typeface="Calibri" panose="020F0502020204030204" pitchFamily="34" charset="0"/>
              </a:rPr>
              <a:t>2000 – 2003 -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9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endParaRPr lang="de-DE" sz="9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endParaRPr lang="fr-FR" sz="900" dirty="0" smtClean="0">
              <a:latin typeface="Calibri"/>
              <a:ea typeface="Calibri"/>
              <a:cs typeface="Calibri"/>
            </a:endParaRPr>
          </a:p>
          <a:p>
            <a:endParaRPr lang="fr-FR" sz="900" dirty="0" smtClean="0">
              <a:latin typeface="Calibri"/>
              <a:ea typeface="Calibri"/>
              <a:cs typeface="Calibri"/>
            </a:endParaRPr>
          </a:p>
          <a:p>
            <a:pPr>
              <a:lnSpc>
                <a:spcPct val="115000"/>
              </a:lnSpc>
            </a:pPr>
            <a:endParaRPr lang="fr-FR" sz="900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93" name="Straight Connector 144"/>
          <p:cNvCxnSpPr/>
          <p:nvPr/>
        </p:nvCxnSpPr>
        <p:spPr>
          <a:xfrm>
            <a:off x="5301208" y="435597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188640" y="4427984"/>
            <a:ext cx="3168352" cy="53091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Beschreiben Sie kurz Ihre Karriere, Ihre Hauptkompetenzen für den Job und Ihre Karriereziele . Dies ist eigentlich eine Einführung zu Ihrer Bewerbung. 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9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165</TotalTime>
  <Words>220</Words>
  <Application>Microsoft Office PowerPoint</Application>
  <PresentationFormat>Affichage à l'écran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Présentation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Sabine</cp:lastModifiedBy>
  <cp:revision>8</cp:revision>
  <dcterms:created xsi:type="dcterms:W3CDTF">2015-04-23T09:21:38Z</dcterms:created>
  <dcterms:modified xsi:type="dcterms:W3CDTF">2016-12-02T02:05:13Z</dcterms:modified>
</cp:coreProperties>
</file>