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2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0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1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133600"/>
            <a:ext cx="3833813" cy="5974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624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6801"/>
            <a:ext cx="57150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1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215E5AF-68B2-434D-8973-74E8B3C283F5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46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781" y="7953825"/>
            <a:ext cx="17542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E687BF-88E3-4F60-B292-7140752F0076}" type="slidenum">
              <a:rPr lang="ru-RU" smtClean="0"/>
              <a:t>‹N°›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6750843" y="0"/>
            <a:ext cx="107157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50843" y="1828800"/>
            <a:ext cx="107157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5"/>
            <a:ext cx="6594004" cy="864096"/>
          </a:xfrm>
        </p:spPr>
        <p:txBody>
          <a:bodyPr/>
          <a:lstStyle/>
          <a:p>
            <a:pPr algn="ctr"/>
            <a:r>
              <a:rPr lang="en-US" sz="3600" dirty="0" smtClean="0"/>
              <a:t>Hans </a:t>
            </a:r>
            <a:r>
              <a:rPr lang="en-US" sz="3600" dirty="0" err="1" smtClean="0"/>
              <a:t>mayer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6792" y="755576"/>
            <a:ext cx="3528392" cy="475456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sTELLUNG</a:t>
            </a:r>
            <a:endParaRPr lang="ru-RU" dirty="0"/>
          </a:p>
        </p:txBody>
      </p:sp>
      <p:sp>
        <p:nvSpPr>
          <p:cNvPr id="5" name="Text Box 4"/>
          <p:cNvSpPr txBox="1"/>
          <p:nvPr/>
        </p:nvSpPr>
        <p:spPr>
          <a:xfrm>
            <a:off x="422558" y="1566304"/>
            <a:ext cx="4086562" cy="156553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ADDRESSE: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HAUPTSTRASSE 15, 28000 BREMEN</a:t>
            </a:r>
          </a:p>
          <a:p>
            <a:r>
              <a:rPr lang="en-US" sz="1200" b="1" dirty="0" smtClean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TEL</a:t>
            </a:r>
            <a:r>
              <a:rPr lang="en-US" sz="1200" b="1" dirty="0" smtClean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de-DE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 smtClean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EMAIL</a:t>
            </a: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fr-FR" sz="1200" dirty="0" smtClean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mail@mail.com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 smtClean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SITE: </a:t>
            </a:r>
            <a:r>
              <a:rPr lang="en-US" sz="1200" dirty="0" smtClean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www.domain.com</a:t>
            </a:r>
            <a:endParaRPr lang="ru-RU" sz="1200" dirty="0">
              <a:effectLst/>
              <a:ea typeface="Calibri"/>
              <a:cs typeface="Times New Roman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88102" y="3347864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HAUPTKOMPETENZEN</a:t>
            </a:r>
            <a:endParaRPr lang="ru-RU" sz="1400" dirty="0"/>
          </a:p>
        </p:txBody>
      </p:sp>
      <p:grpSp>
        <p:nvGrpSpPr>
          <p:cNvPr id="7" name="Group 7"/>
          <p:cNvGrpSpPr/>
          <p:nvPr/>
        </p:nvGrpSpPr>
        <p:grpSpPr>
          <a:xfrm>
            <a:off x="548680" y="3806806"/>
            <a:ext cx="1322070" cy="1397632"/>
            <a:chOff x="0" y="0"/>
            <a:chExt cx="1323048" cy="1398622"/>
          </a:xfrm>
        </p:grpSpPr>
        <p:sp>
          <p:nvSpPr>
            <p:cNvPr id="8" name="Text Box 17"/>
            <p:cNvSpPr txBox="1"/>
            <p:nvPr/>
          </p:nvSpPr>
          <p:spPr>
            <a:xfrm>
              <a:off x="121186" y="0"/>
              <a:ext cx="1201862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WEB DEVELOPING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ectangle 23"/>
            <p:cNvSpPr/>
            <p:nvPr/>
          </p:nvSpPr>
          <p:spPr>
            <a:xfrm>
              <a:off x="0" y="99152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Text Box 36"/>
            <p:cNvSpPr txBox="1"/>
            <p:nvPr/>
          </p:nvSpPr>
          <p:spPr>
            <a:xfrm>
              <a:off x="121186" y="286439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UI / </a:t>
              </a: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UX</a:t>
              </a:r>
              <a:r>
                <a:rPr lang="en-US" sz="900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 DESIGN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ectangle 37"/>
            <p:cNvSpPr/>
            <p:nvPr/>
          </p:nvSpPr>
          <p:spPr>
            <a:xfrm>
              <a:off x="0" y="385591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2" name="Text Box 46"/>
            <p:cNvSpPr txBox="1"/>
            <p:nvPr/>
          </p:nvSpPr>
          <p:spPr>
            <a:xfrm>
              <a:off x="121186" y="561861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GRAPHIC DESIGN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Rectangle 47"/>
            <p:cNvSpPr/>
            <p:nvPr/>
          </p:nvSpPr>
          <p:spPr>
            <a:xfrm>
              <a:off x="0" y="649996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4" name="Text Box 51"/>
            <p:cNvSpPr txBox="1"/>
            <p:nvPr/>
          </p:nvSpPr>
          <p:spPr>
            <a:xfrm>
              <a:off x="121186" y="870333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BRAND 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Rectangle 52"/>
            <p:cNvSpPr/>
            <p:nvPr/>
          </p:nvSpPr>
          <p:spPr>
            <a:xfrm>
              <a:off x="0" y="958468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Text Box 56"/>
            <p:cNvSpPr txBox="1"/>
            <p:nvPr/>
          </p:nvSpPr>
          <p:spPr>
            <a:xfrm>
              <a:off x="121186" y="1156772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NETWORKING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Rectangle 57"/>
            <p:cNvSpPr/>
            <p:nvPr/>
          </p:nvSpPr>
          <p:spPr>
            <a:xfrm>
              <a:off x="0" y="1244907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18" name="Group 80"/>
          <p:cNvGrpSpPr/>
          <p:nvPr/>
        </p:nvGrpSpPr>
        <p:grpSpPr>
          <a:xfrm>
            <a:off x="1870115" y="3855890"/>
            <a:ext cx="831215" cy="71755"/>
            <a:chOff x="0" y="0"/>
            <a:chExt cx="832485" cy="73025"/>
          </a:xfrm>
        </p:grpSpPr>
        <p:sp>
          <p:nvSpPr>
            <p:cNvPr id="1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1" name="Group 80"/>
          <p:cNvGrpSpPr/>
          <p:nvPr/>
        </p:nvGrpSpPr>
        <p:grpSpPr>
          <a:xfrm>
            <a:off x="1870114" y="4142126"/>
            <a:ext cx="831215" cy="71755"/>
            <a:chOff x="0" y="0"/>
            <a:chExt cx="832485" cy="73025"/>
          </a:xfrm>
        </p:grpSpPr>
        <p:sp>
          <p:nvSpPr>
            <p:cNvPr id="2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4" name="Group 80"/>
          <p:cNvGrpSpPr/>
          <p:nvPr/>
        </p:nvGrpSpPr>
        <p:grpSpPr>
          <a:xfrm>
            <a:off x="1870113" y="4464368"/>
            <a:ext cx="831215" cy="71755"/>
            <a:chOff x="0" y="0"/>
            <a:chExt cx="832485" cy="73025"/>
          </a:xfrm>
        </p:grpSpPr>
        <p:sp>
          <p:nvSpPr>
            <p:cNvPr id="25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6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7" name="Group 80"/>
          <p:cNvGrpSpPr/>
          <p:nvPr/>
        </p:nvGrpSpPr>
        <p:grpSpPr>
          <a:xfrm>
            <a:off x="1881996" y="4767411"/>
            <a:ext cx="831215" cy="71755"/>
            <a:chOff x="0" y="0"/>
            <a:chExt cx="832485" cy="73025"/>
          </a:xfrm>
        </p:grpSpPr>
        <p:sp>
          <p:nvSpPr>
            <p:cNvPr id="28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9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30" name="Group 80"/>
          <p:cNvGrpSpPr/>
          <p:nvPr/>
        </p:nvGrpSpPr>
        <p:grpSpPr>
          <a:xfrm>
            <a:off x="1881996" y="5047720"/>
            <a:ext cx="831215" cy="71755"/>
            <a:chOff x="0" y="0"/>
            <a:chExt cx="832485" cy="73025"/>
          </a:xfrm>
        </p:grpSpPr>
        <p:sp>
          <p:nvSpPr>
            <p:cNvPr id="31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388102" y="5364088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PERS</a:t>
            </a:r>
            <a:r>
              <a:rPr lang="az-Cyrl-AZ" sz="1400" b="1" dirty="0">
                <a:latin typeface="Arial Black" panose="020B0A04020102020204" pitchFamily="34" charset="0"/>
                <a:cs typeface="Arial" panose="020B0604020202020204" pitchFamily="34" charset="0"/>
              </a:rPr>
              <a:t>Ö</a:t>
            </a:r>
            <a:r>
              <a:rPr lang="en-US" sz="1400" dirty="0" smtClean="0"/>
              <a:t>NLICHKEIT</a:t>
            </a:r>
            <a:endParaRPr lang="ru-RU" sz="1400" dirty="0"/>
          </a:p>
        </p:txBody>
      </p:sp>
      <p:grpSp>
        <p:nvGrpSpPr>
          <p:cNvPr id="34" name="Group 92"/>
          <p:cNvGrpSpPr/>
          <p:nvPr/>
        </p:nvGrpSpPr>
        <p:grpSpPr>
          <a:xfrm>
            <a:off x="538813" y="5819998"/>
            <a:ext cx="1307465" cy="1177291"/>
            <a:chOff x="0" y="0"/>
            <a:chExt cx="1308605" cy="1178757"/>
          </a:xfrm>
        </p:grpSpPr>
        <p:sp>
          <p:nvSpPr>
            <p:cNvPr id="35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latin typeface="Arial"/>
                  <a:ea typeface="Calibri"/>
                  <a:cs typeface="Times New Roman"/>
                </a:rPr>
                <a:t>K</a:t>
              </a: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REATIF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6" name="Rectangle 22"/>
            <p:cNvSpPr/>
            <p:nvPr/>
          </p:nvSpPr>
          <p:spPr>
            <a:xfrm>
              <a:off x="0" y="83127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7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AUTONOM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8" name="Rectangle 27"/>
            <p:cNvSpPr/>
            <p:nvPr/>
          </p:nvSpPr>
          <p:spPr>
            <a:xfrm>
              <a:off x="0" y="391886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ZUVERLÄSSIG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40" name="Rectangle 32"/>
            <p:cNvSpPr/>
            <p:nvPr/>
          </p:nvSpPr>
          <p:spPr>
            <a:xfrm>
              <a:off x="0" y="712520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LEADER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0" y="1021278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3" name="Group 80"/>
          <p:cNvGrpSpPr/>
          <p:nvPr/>
        </p:nvGrpSpPr>
        <p:grpSpPr>
          <a:xfrm>
            <a:off x="1856164" y="5886850"/>
            <a:ext cx="831215" cy="71755"/>
            <a:chOff x="0" y="0"/>
            <a:chExt cx="832485" cy="73025"/>
          </a:xfrm>
        </p:grpSpPr>
        <p:sp>
          <p:nvSpPr>
            <p:cNvPr id="44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5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6" name="Group 80"/>
          <p:cNvGrpSpPr/>
          <p:nvPr/>
        </p:nvGrpSpPr>
        <p:grpSpPr>
          <a:xfrm>
            <a:off x="1856164" y="6174332"/>
            <a:ext cx="831215" cy="71755"/>
            <a:chOff x="0" y="0"/>
            <a:chExt cx="832485" cy="73025"/>
          </a:xfrm>
        </p:grpSpPr>
        <p:sp>
          <p:nvSpPr>
            <p:cNvPr id="47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9" name="Group 80"/>
          <p:cNvGrpSpPr/>
          <p:nvPr/>
        </p:nvGrpSpPr>
        <p:grpSpPr>
          <a:xfrm>
            <a:off x="1846278" y="6513021"/>
            <a:ext cx="831215" cy="71755"/>
            <a:chOff x="0" y="0"/>
            <a:chExt cx="832485" cy="73025"/>
          </a:xfrm>
        </p:grpSpPr>
        <p:sp>
          <p:nvSpPr>
            <p:cNvPr id="50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1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52" name="Group 80"/>
          <p:cNvGrpSpPr/>
          <p:nvPr/>
        </p:nvGrpSpPr>
        <p:grpSpPr>
          <a:xfrm>
            <a:off x="1838349" y="6838818"/>
            <a:ext cx="831215" cy="71755"/>
            <a:chOff x="0" y="0"/>
            <a:chExt cx="832485" cy="73025"/>
          </a:xfrm>
        </p:grpSpPr>
        <p:sp>
          <p:nvSpPr>
            <p:cNvPr id="53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4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55" name="Подзаголовок 2"/>
          <p:cNvSpPr txBox="1">
            <a:spLocks/>
          </p:cNvSpPr>
          <p:nvPr/>
        </p:nvSpPr>
        <p:spPr>
          <a:xfrm>
            <a:off x="388102" y="7164288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SPRACHEN</a:t>
            </a:r>
            <a:endParaRPr lang="ru-RU" sz="1400" dirty="0"/>
          </a:p>
        </p:txBody>
      </p:sp>
      <p:grpSp>
        <p:nvGrpSpPr>
          <p:cNvPr id="56" name="Group 92"/>
          <p:cNvGrpSpPr/>
          <p:nvPr/>
        </p:nvGrpSpPr>
        <p:grpSpPr>
          <a:xfrm>
            <a:off x="535335" y="7557843"/>
            <a:ext cx="1307465" cy="868916"/>
            <a:chOff x="0" y="0"/>
            <a:chExt cx="1308605" cy="869998"/>
          </a:xfrm>
        </p:grpSpPr>
        <p:sp>
          <p:nvSpPr>
            <p:cNvPr id="57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ENGLISCH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8" name="Rectangle 22"/>
            <p:cNvSpPr/>
            <p:nvPr/>
          </p:nvSpPr>
          <p:spPr>
            <a:xfrm>
              <a:off x="0" y="83127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 smtClean="0">
                  <a:ea typeface="Calibri"/>
                  <a:cs typeface="Times New Roman"/>
                </a:rPr>
                <a:t>SPANISCH</a:t>
              </a:r>
              <a:endParaRPr lang="ru-RU" sz="9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0" name="Rectangle 27"/>
            <p:cNvSpPr/>
            <p:nvPr/>
          </p:nvSpPr>
          <p:spPr>
            <a:xfrm>
              <a:off x="0" y="391886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1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ITALIENISCH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2" name="Rectangle 32"/>
            <p:cNvSpPr/>
            <p:nvPr/>
          </p:nvSpPr>
          <p:spPr>
            <a:xfrm>
              <a:off x="0" y="712520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5" name="Group 80"/>
          <p:cNvGrpSpPr/>
          <p:nvPr/>
        </p:nvGrpSpPr>
        <p:grpSpPr>
          <a:xfrm>
            <a:off x="1881996" y="7638492"/>
            <a:ext cx="831215" cy="71755"/>
            <a:chOff x="0" y="0"/>
            <a:chExt cx="832485" cy="73025"/>
          </a:xfrm>
        </p:grpSpPr>
        <p:sp>
          <p:nvSpPr>
            <p:cNvPr id="66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7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8" name="Group 80"/>
          <p:cNvGrpSpPr/>
          <p:nvPr/>
        </p:nvGrpSpPr>
        <p:grpSpPr>
          <a:xfrm>
            <a:off x="1881996" y="7982744"/>
            <a:ext cx="831215" cy="71755"/>
            <a:chOff x="0" y="0"/>
            <a:chExt cx="832485" cy="73025"/>
          </a:xfrm>
        </p:grpSpPr>
        <p:sp>
          <p:nvSpPr>
            <p:cNvPr id="6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71" name="Group 80"/>
          <p:cNvGrpSpPr/>
          <p:nvPr/>
        </p:nvGrpSpPr>
        <p:grpSpPr>
          <a:xfrm>
            <a:off x="1870112" y="8302979"/>
            <a:ext cx="831215" cy="71755"/>
            <a:chOff x="0" y="0"/>
            <a:chExt cx="832485" cy="73025"/>
          </a:xfrm>
        </p:grpSpPr>
        <p:sp>
          <p:nvSpPr>
            <p:cNvPr id="7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74" name="Подзаголовок 2"/>
          <p:cNvSpPr txBox="1">
            <a:spLocks/>
          </p:cNvSpPr>
          <p:nvPr/>
        </p:nvSpPr>
        <p:spPr>
          <a:xfrm>
            <a:off x="3717444" y="3059832"/>
            <a:ext cx="2824874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PROFIL</a:t>
            </a:r>
            <a:endParaRPr lang="ru-RU" sz="1400" dirty="0"/>
          </a:p>
        </p:txBody>
      </p:sp>
      <p:sp>
        <p:nvSpPr>
          <p:cNvPr id="75" name="Text Box 5"/>
          <p:cNvSpPr txBox="1"/>
          <p:nvPr/>
        </p:nvSpPr>
        <p:spPr>
          <a:xfrm>
            <a:off x="3140968" y="3419872"/>
            <a:ext cx="3544570" cy="12814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cs typeface="Arial"/>
              </a:rPr>
              <a:t>Beschreiben Sie kurz Ihre Karriere, Ihre Hauptkompetenzen für den Job und Ihre </a:t>
            </a:r>
            <a:r>
              <a:rPr lang="de-DE" sz="1100" dirty="0" smtClean="0">
                <a:cs typeface="Arial"/>
              </a:rPr>
              <a:t>Karriereziele. Dies </a:t>
            </a:r>
            <a:r>
              <a:rPr lang="de-DE" sz="1100" dirty="0">
                <a:cs typeface="Arial"/>
              </a:rPr>
              <a:t>ist eigentlich eine Einführung zu Ihrer Bewerbung. </a:t>
            </a:r>
            <a:endParaRPr lang="de-DE" sz="1100" dirty="0">
              <a:cs typeface="Arial"/>
            </a:endParaRPr>
          </a:p>
        </p:txBody>
      </p:sp>
      <p:sp>
        <p:nvSpPr>
          <p:cNvPr id="76" name="Подзаголовок 2"/>
          <p:cNvSpPr txBox="1">
            <a:spLocks/>
          </p:cNvSpPr>
          <p:nvPr/>
        </p:nvSpPr>
        <p:spPr>
          <a:xfrm>
            <a:off x="3717032" y="4427984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BERUFSERFAHRUNG</a:t>
            </a:r>
            <a:endParaRPr lang="ru-RU" sz="1400" dirty="0"/>
          </a:p>
        </p:txBody>
      </p:sp>
      <p:sp>
        <p:nvSpPr>
          <p:cNvPr id="83" name="Text Box 189"/>
          <p:cNvSpPr txBox="1"/>
          <p:nvPr/>
        </p:nvSpPr>
        <p:spPr>
          <a:xfrm>
            <a:off x="2852936" y="4716016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pPr algn="r"/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ea typeface="Calibri"/>
              <a:cs typeface="Times New Roman"/>
            </a:endParaRPr>
          </a:p>
          <a:p>
            <a:pPr algn="r"/>
            <a:endParaRPr lang="de-DE" sz="1100" b="1" dirty="0">
              <a:ea typeface="Calibri"/>
              <a:cs typeface="Times New Roman"/>
            </a:endParaRPr>
          </a:p>
          <a:p>
            <a:pPr algn="r"/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pPr algn="r"/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ea typeface="Calibri"/>
              <a:cs typeface="Times New Roman"/>
            </a:endParaRPr>
          </a:p>
          <a:p>
            <a:pPr algn="r"/>
            <a:endParaRPr lang="de-DE" sz="1100" b="1" dirty="0">
              <a:ea typeface="Calibri"/>
              <a:cs typeface="Times New Roman"/>
            </a:endParaRPr>
          </a:p>
          <a:p>
            <a:pPr algn="r"/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pPr algn="r"/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ea typeface="Calibri"/>
              <a:cs typeface="Times New Roman"/>
            </a:endParaRPr>
          </a:p>
          <a:p>
            <a:endParaRPr lang="fr-FR" sz="1100" b="1" dirty="0">
              <a:ea typeface="Calibri"/>
              <a:cs typeface="Times New Roman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121797" y="7570486"/>
            <a:ext cx="3547563" cy="111620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lvl="0" algn="r" defTabSz="457200">
              <a:defRPr/>
            </a:pPr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pPr algn="r"/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pPr algn="r"/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pPr algn="r"/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  <a:endParaRPr lang="de-DE" sz="11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85" name="Подзаголовок 2"/>
          <p:cNvSpPr txBox="1">
            <a:spLocks/>
          </p:cNvSpPr>
          <p:nvPr/>
        </p:nvSpPr>
        <p:spPr>
          <a:xfrm>
            <a:off x="3628462" y="7236296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AUSBILDUNG</a:t>
            </a:r>
            <a:endParaRPr lang="ru-RU" sz="1400" dirty="0"/>
          </a:p>
        </p:txBody>
      </p:sp>
      <p:pic>
        <p:nvPicPr>
          <p:cNvPr id="86" name="Image 85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4547177" y="971600"/>
            <a:ext cx="1618127" cy="18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4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172</TotalTime>
  <Words>161</Words>
  <Application>Microsoft Office PowerPoint</Application>
  <PresentationFormat>Affichage à l'écran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Open Sans</vt:lpstr>
      <vt:lpstr>Times New Roman</vt:lpstr>
      <vt:lpstr>Главная</vt:lpstr>
      <vt:lpstr>Hans mayer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smith</dc:title>
  <dc:creator>thall</dc:creator>
  <cp:lastModifiedBy>Sabine</cp:lastModifiedBy>
  <cp:revision>10</cp:revision>
  <dcterms:created xsi:type="dcterms:W3CDTF">2015-04-23T08:59:00Z</dcterms:created>
  <dcterms:modified xsi:type="dcterms:W3CDTF">2016-12-02T01:56:49Z</dcterms:modified>
</cp:coreProperties>
</file>