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246" y="4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1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7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83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0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1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2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2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837A-BBB2-264C-9A93-490E49BDBD6C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0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à coins arrondis 56"/>
          <p:cNvSpPr/>
          <p:nvPr/>
        </p:nvSpPr>
        <p:spPr>
          <a:xfrm>
            <a:off x="288658" y="230898"/>
            <a:ext cx="7100997" cy="48103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853918" y="854131"/>
            <a:ext cx="4573543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r>
              <a:rPr lang="fr-FR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ADRESSE</a:t>
            </a:r>
            <a:r>
              <a:rPr lang="ru-RU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HAUPTSTRASSE 15, 28000 BREMEN</a:t>
            </a:r>
          </a:p>
          <a:p>
            <a:r>
              <a:rPr lang="fr-FR" sz="1400" dirty="0" smtClean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TELEFON</a:t>
            </a:r>
            <a:r>
              <a:rPr lang="ru-RU" sz="1400" dirty="0" smtClean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de-DE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01234 567891</a:t>
            </a:r>
          </a:p>
          <a:p>
            <a:pPr defTabSz="1042873" fontAlgn="base">
              <a:spcBef>
                <a:spcPct val="0"/>
              </a:spcBef>
            </a:pPr>
            <a:r>
              <a:rPr lang="ru-RU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EMAIL: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</a:p>
          <a:p>
            <a:pPr defTabSz="1042873" fontAlgn="base">
              <a:spcBef>
                <a:spcPct val="0"/>
              </a:spcBef>
            </a:pPr>
            <a:r>
              <a:rPr lang="fr-FR" sz="1400" dirty="0" smtClean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WEBSITE</a:t>
            </a:r>
            <a:r>
              <a:rPr lang="ru-RU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www.domain.com</a:t>
            </a:r>
            <a:endParaRPr lang="ru-RU" sz="14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696415" y="209806"/>
            <a:ext cx="2027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Hans MAYER</a:t>
            </a:r>
            <a:endParaRPr lang="fr-FR" sz="2800" dirty="0"/>
          </a:p>
        </p:txBody>
      </p:sp>
      <p:pic>
        <p:nvPicPr>
          <p:cNvPr id="60" name="Image 59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3" y="854131"/>
            <a:ext cx="962074" cy="962074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288843" y="2010692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ZIELE</a:t>
            </a:r>
            <a:endParaRPr lang="fr-FR" dirty="0"/>
          </a:p>
        </p:txBody>
      </p:sp>
      <p:cxnSp>
        <p:nvCxnSpPr>
          <p:cNvPr id="64" name="Connecteur droit 63"/>
          <p:cNvCxnSpPr/>
          <p:nvPr/>
        </p:nvCxnSpPr>
        <p:spPr>
          <a:xfrm>
            <a:off x="1444704" y="2216905"/>
            <a:ext cx="5462895" cy="0"/>
          </a:xfrm>
          <a:prstGeom prst="line">
            <a:avLst/>
          </a:prstGeom>
          <a:ln w="6350" cmpd="sng"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71247" y="2407230"/>
            <a:ext cx="7022177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400" dirty="0">
                <a:cs typeface="Arial"/>
              </a:rPr>
              <a:t>Beschreiben Sie kurz Ihre Karriere, Ihre Hauptkompetenzen für den Job und Ihre Karriereziele . Dies ist eigentlich eine Einführung zu Ihrer Bewerbung. </a:t>
            </a:r>
            <a:endParaRPr lang="de-DE" sz="1400" dirty="0">
              <a:cs typeface="Arial"/>
            </a:endParaRP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110645"/>
              </p:ext>
            </p:extLst>
          </p:nvPr>
        </p:nvGraphicFramePr>
        <p:xfrm>
          <a:off x="288844" y="3555454"/>
          <a:ext cx="7004580" cy="1958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4580"/>
              </a:tblGrid>
              <a:tr h="29327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Calibri"/>
                        </a:rPr>
                        <a:t>AUSBILDUNG </a:t>
                      </a:r>
                      <a:r>
                        <a:rPr lang="de-DE" sz="1400" b="1" dirty="0" smtClean="0">
                          <a:solidFill>
                            <a:srgbClr val="000000"/>
                          </a:solidFill>
                          <a:effectLst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4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4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4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4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r>
                        <a:rPr lang="de-DE" sz="14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Calibri"/>
                        </a:rPr>
                        <a:t>AUSBILDUNG </a:t>
                      </a:r>
                      <a:r>
                        <a:rPr lang="de-DE" sz="1400" b="1" dirty="0" smtClean="0">
                          <a:solidFill>
                            <a:srgbClr val="000000"/>
                          </a:solidFill>
                          <a:effectLst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4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4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4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4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  <a:p>
                      <a:r>
                        <a:rPr lang="de-DE" sz="14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cs typeface="Calibri"/>
                        </a:rPr>
                        <a:t>AUSBILDUNG </a:t>
                      </a:r>
                      <a:r>
                        <a:rPr lang="de-DE" sz="1400" b="1" dirty="0" smtClean="0">
                          <a:solidFill>
                            <a:srgbClr val="000000"/>
                          </a:solidFill>
                          <a:effectLst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4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4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4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fr-FR" sz="14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endParaRPr lang="fr-FR" sz="13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l"/>
                      <a:endParaRPr lang="fr-FR" sz="1300" b="0" dirty="0" smtClean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271247" y="3176627"/>
            <a:ext cx="1433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AUSBILDUNG</a:t>
            </a:r>
            <a:endParaRPr lang="fr-FR" dirty="0"/>
          </a:p>
        </p:txBody>
      </p:sp>
      <p:cxnSp>
        <p:nvCxnSpPr>
          <p:cNvPr id="68" name="Connecteur droit 67"/>
          <p:cNvCxnSpPr/>
          <p:nvPr/>
        </p:nvCxnSpPr>
        <p:spPr>
          <a:xfrm>
            <a:off x="1745131" y="3392335"/>
            <a:ext cx="5162468" cy="0"/>
          </a:xfrm>
          <a:prstGeom prst="line">
            <a:avLst/>
          </a:prstGeom>
          <a:ln w="6350" cmpd="sng"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925754" y="5233680"/>
            <a:ext cx="0" cy="515671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6"/>
          <p:cNvSpPr/>
          <p:nvPr/>
        </p:nvSpPr>
        <p:spPr>
          <a:xfrm>
            <a:off x="331206" y="5334876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HAUPTKOMPETENZEN</a:t>
            </a:r>
            <a:endParaRPr lang="en-PH" sz="1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60475" y="5779941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74" name="Rounded Rectangle 114"/>
          <p:cNvSpPr/>
          <p:nvPr/>
        </p:nvSpPr>
        <p:spPr>
          <a:xfrm>
            <a:off x="310555" y="7478854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PERS</a:t>
            </a:r>
            <a:r>
              <a:rPr lang="az-Cyrl-AZ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Ӧ</a:t>
            </a:r>
            <a:r>
              <a:rPr lang="en-PH" sz="1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NLICHKEIT</a:t>
            </a:r>
            <a:endParaRPr lang="en-PH" sz="1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39824" y="7928148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cxnSp>
        <p:nvCxnSpPr>
          <p:cNvPr id="76" name="Straight Connector 70"/>
          <p:cNvCxnSpPr/>
          <p:nvPr/>
        </p:nvCxnSpPr>
        <p:spPr>
          <a:xfrm>
            <a:off x="331205" y="5632890"/>
            <a:ext cx="3306995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1"/>
          <p:cNvCxnSpPr/>
          <p:nvPr/>
        </p:nvCxnSpPr>
        <p:spPr>
          <a:xfrm>
            <a:off x="310554" y="7805834"/>
            <a:ext cx="335741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10"/>
          <p:cNvGrpSpPr/>
          <p:nvPr/>
        </p:nvGrpSpPr>
        <p:grpSpPr>
          <a:xfrm>
            <a:off x="1805937" y="5852936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79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0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1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2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3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4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5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6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7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8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89" name="Group 91"/>
          <p:cNvGrpSpPr/>
          <p:nvPr/>
        </p:nvGrpSpPr>
        <p:grpSpPr>
          <a:xfrm>
            <a:off x="1805937" y="6088111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90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1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2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3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4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5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6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7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8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9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00" name="Group 132"/>
          <p:cNvGrpSpPr/>
          <p:nvPr/>
        </p:nvGrpSpPr>
        <p:grpSpPr>
          <a:xfrm>
            <a:off x="1805937" y="6323287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01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2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3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4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5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6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7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8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9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0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11" name="Group 146"/>
          <p:cNvGrpSpPr/>
          <p:nvPr/>
        </p:nvGrpSpPr>
        <p:grpSpPr>
          <a:xfrm>
            <a:off x="1805937" y="6558463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12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22" name="Group 161"/>
          <p:cNvGrpSpPr/>
          <p:nvPr/>
        </p:nvGrpSpPr>
        <p:grpSpPr>
          <a:xfrm>
            <a:off x="1805937" y="6793638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2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33" name="Group 172"/>
          <p:cNvGrpSpPr/>
          <p:nvPr/>
        </p:nvGrpSpPr>
        <p:grpSpPr>
          <a:xfrm>
            <a:off x="1785286" y="7979830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3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44" name="Group 183"/>
          <p:cNvGrpSpPr/>
          <p:nvPr/>
        </p:nvGrpSpPr>
        <p:grpSpPr>
          <a:xfrm>
            <a:off x="1785286" y="8215005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4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55" name="Group 194"/>
          <p:cNvGrpSpPr/>
          <p:nvPr/>
        </p:nvGrpSpPr>
        <p:grpSpPr>
          <a:xfrm>
            <a:off x="1785286" y="8450181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5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66" name="Group 205"/>
          <p:cNvGrpSpPr/>
          <p:nvPr/>
        </p:nvGrpSpPr>
        <p:grpSpPr>
          <a:xfrm>
            <a:off x="1785286" y="8685357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6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77" name="Group 216"/>
          <p:cNvGrpSpPr/>
          <p:nvPr/>
        </p:nvGrpSpPr>
        <p:grpSpPr>
          <a:xfrm>
            <a:off x="1785286" y="8920532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7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sp>
        <p:nvSpPr>
          <p:cNvPr id="188" name="Rectangle 187"/>
          <p:cNvSpPr/>
          <p:nvPr/>
        </p:nvSpPr>
        <p:spPr>
          <a:xfrm>
            <a:off x="331206" y="9306446"/>
            <a:ext cx="1437356" cy="33137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SPRACHEN</a:t>
            </a:r>
            <a:endParaRPr lang="en-PH" sz="1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Text Box 189"/>
          <p:cNvSpPr txBox="1"/>
          <p:nvPr/>
        </p:nvSpPr>
        <p:spPr>
          <a:xfrm>
            <a:off x="349996" y="9693447"/>
            <a:ext cx="3662511" cy="990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Englisch</a:t>
            </a:r>
            <a:r>
              <a:rPr lang="fr-FR" sz="11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: </a:t>
            </a: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Lesen</a:t>
            </a:r>
            <a:r>
              <a:rPr lang="fr-FR" sz="11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Schreiben</a:t>
            </a:r>
            <a:r>
              <a:rPr lang="fr-FR" sz="11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Sprechen</a:t>
            </a:r>
            <a:endParaRPr lang="fr-FR" sz="1100" b="1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Deutsch : </a:t>
            </a: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Lesen</a:t>
            </a:r>
            <a:r>
              <a:rPr lang="fr-FR" sz="11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Schreiben</a:t>
            </a:r>
            <a:r>
              <a:rPr lang="fr-FR" sz="11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Sprechen</a:t>
            </a:r>
            <a:endParaRPr lang="fr-FR" sz="1100" b="1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Spanisch</a:t>
            </a:r>
            <a:r>
              <a:rPr lang="fr-FR" sz="11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: </a:t>
            </a: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Lesen</a:t>
            </a:r>
            <a:r>
              <a:rPr lang="fr-FR" sz="11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fr-FR" sz="1100" b="1" dirty="0" err="1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Schreiben</a:t>
            </a:r>
            <a:endParaRPr lang="fr-FR" sz="1100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0" name="Straight Connector 71"/>
          <p:cNvCxnSpPr/>
          <p:nvPr/>
        </p:nvCxnSpPr>
        <p:spPr>
          <a:xfrm>
            <a:off x="349996" y="9637821"/>
            <a:ext cx="335741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4082660" y="5301515"/>
            <a:ext cx="2266328" cy="331375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de-DE" sz="1500" b="1" dirty="0" smtClean="0">
                <a:latin typeface="Arial" pitchFamily="34" charset="0"/>
                <a:cs typeface="Arial" pitchFamily="34" charset="0"/>
              </a:rPr>
              <a:t>BERUFSERFAHRUNG </a:t>
            </a:r>
            <a:endParaRPr lang="en-PH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Text Box 189"/>
          <p:cNvSpPr txBox="1"/>
          <p:nvPr/>
        </p:nvSpPr>
        <p:spPr>
          <a:xfrm>
            <a:off x="4069130" y="5744334"/>
            <a:ext cx="3320525" cy="356211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–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3" name="Straight Connector 70"/>
          <p:cNvCxnSpPr/>
          <p:nvPr/>
        </p:nvCxnSpPr>
        <p:spPr>
          <a:xfrm>
            <a:off x="4082660" y="5632891"/>
            <a:ext cx="3306995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9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202</Words>
  <Application>Microsoft Office PowerPoint</Application>
  <PresentationFormat>Personnalisé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9</cp:revision>
  <dcterms:created xsi:type="dcterms:W3CDTF">2015-07-05T10:05:06Z</dcterms:created>
  <dcterms:modified xsi:type="dcterms:W3CDTF">2016-12-02T01:54:06Z</dcterms:modified>
</cp:coreProperties>
</file>