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60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ADRESSE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HAUPTSTRASSE 15, 28000 BREMEN</a:t>
            </a:r>
          </a:p>
          <a:p>
            <a:r>
              <a:rPr lang="fr-FR" sz="1400" dirty="0" smtClean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TELEFON</a:t>
            </a:r>
            <a:r>
              <a:rPr lang="ru-RU" sz="1400" dirty="0" smtClean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 smtClean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400" dirty="0" smtClean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726484" y="188714"/>
            <a:ext cx="2027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Hans MAYER</a:t>
            </a:r>
            <a:endParaRPr lang="fr-FR" sz="2800" dirty="0"/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ZIELE</a:t>
            </a:r>
            <a:endParaRPr lang="fr-FR" dirty="0"/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2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200" dirty="0">
              <a:cs typeface="Arial"/>
            </a:endParaRP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89708"/>
              </p:ext>
            </p:extLst>
          </p:nvPr>
        </p:nvGraphicFramePr>
        <p:xfrm>
          <a:off x="288843" y="3555454"/>
          <a:ext cx="6806517" cy="215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/>
              </a:tblGrid>
              <a:tr h="2932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2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2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2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2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3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AUSBILDUNG</a:t>
            </a:r>
            <a:endParaRPr lang="fr-FR" dirty="0"/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Ӧ</a:t>
            </a:r>
            <a:r>
              <a:rPr lang="en-PH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Englisch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Sprechen</a:t>
            </a:r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Deutsch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Sprechen</a:t>
            </a:r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Spanisch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endParaRPr lang="fr-FR" sz="11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2266328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sz="1500" b="1" dirty="0">
                <a:latin typeface="Arial" pitchFamily="34" charset="0"/>
                <a:cs typeface="Arial" pitchFamily="34" charset="0"/>
              </a:rPr>
              <a:t>BERUFSERFAHRUNG </a:t>
            </a:r>
            <a:endParaRPr lang="en-PH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202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8</cp:revision>
  <dcterms:created xsi:type="dcterms:W3CDTF">2015-07-05T10:05:06Z</dcterms:created>
  <dcterms:modified xsi:type="dcterms:W3CDTF">2016-12-02T01:53:06Z</dcterms:modified>
</cp:coreProperties>
</file>