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48" y="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02/12/2016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r>
              <a:rPr lang="de-DE" sz="1400" dirty="0" smtClean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ADRESSE: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HAUPTSTRASSE 15, 28000 BREMEN</a:t>
            </a:r>
          </a:p>
          <a:p>
            <a:r>
              <a:rPr lang="de-DE" sz="1400" dirty="0" smtClean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TELEFON: </a:t>
            </a:r>
            <a:r>
              <a:rPr lang="de-DE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 defTabSz="1042873" fontAlgn="base">
              <a:spcBef>
                <a:spcPct val="0"/>
              </a:spcBef>
            </a:pPr>
            <a:r>
              <a:rPr lang="de-DE" sz="1400" dirty="0" smtClean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de-DE" sz="1400" dirty="0" smtClean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</a:p>
          <a:p>
            <a:pPr defTabSz="1042873" fontAlgn="base">
              <a:spcBef>
                <a:spcPct val="0"/>
              </a:spcBef>
            </a:pPr>
            <a:r>
              <a:rPr lang="de-DE" sz="1400" dirty="0" smtClean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WEBSITE: </a:t>
            </a:r>
            <a:r>
              <a:rPr lang="de-DE" sz="1400" dirty="0" smtClean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www.domain.com</a:t>
            </a:r>
            <a:endParaRPr lang="de-DE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577629" y="188714"/>
            <a:ext cx="2027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Hans MAYER</a:t>
            </a:r>
            <a:endParaRPr lang="de-DE" sz="2800" dirty="0"/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400" dirty="0"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400" dirty="0">
              <a:cs typeface="Arial"/>
            </a:endParaRP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916459"/>
              </p:ext>
            </p:extLst>
          </p:nvPr>
        </p:nvGraphicFramePr>
        <p:xfrm>
          <a:off x="288843" y="3555454"/>
          <a:ext cx="7004581" cy="215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581"/>
              </a:tblGrid>
              <a:tr h="2932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etc ...</a:t>
                      </a:r>
                      <a:endParaRPr lang="de-DE" sz="14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4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etc ...</a:t>
                      </a:r>
                      <a:endParaRPr lang="de-DE" sz="14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4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etc ...</a:t>
                      </a:r>
                      <a:endParaRPr lang="de-DE" sz="14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43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AUSBILDUNG</a:t>
            </a:r>
            <a:endParaRPr lang="de-DE" dirty="0"/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de-D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de-DE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de-DE" sz="11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  <a:endParaRPr lang="de-DE" sz="11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de-D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PERSӦNLICHKEIT</a:t>
            </a:r>
            <a:endParaRPr lang="de-DE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de-DE" sz="1100" b="1" dirty="0" smtClean="0">
                <a:latin typeface="Arial"/>
                <a:ea typeface="Calibri"/>
                <a:cs typeface="Times New Roman"/>
              </a:rPr>
              <a:t>LOREM IPSUM</a:t>
            </a:r>
            <a:endParaRPr lang="de-DE" sz="1100" b="1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de-DE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Englisch : Lesen, Schreiben, Sprechen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Deutsch : Lesen, Schreiben, Sprechen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de-DE" sz="11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Spanisch : Lesen, Schreiben</a:t>
            </a:r>
            <a:endParaRPr lang="de-DE" sz="1100" dirty="0" smtClean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de-DE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2266328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de-DE" sz="1500" b="1" dirty="0" smtClean="0">
                <a:latin typeface="Arial" pitchFamily="34" charset="0"/>
                <a:cs typeface="Arial" pitchFamily="34" charset="0"/>
              </a:rPr>
              <a:t>BERUFSERFAHRUNG </a:t>
            </a:r>
            <a:endParaRPr lang="de-DE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–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2003 -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2003 -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 smtClean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 smtClean="0">
                <a:cs typeface="Calibri"/>
              </a:rPr>
              <a:t>2000 – 2003 - </a:t>
            </a:r>
            <a:r>
              <a:rPr lang="de-DE" sz="1100" i="1" dirty="0" smtClean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endParaRPr lang="de-DE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de-DE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200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10</cp:revision>
  <dcterms:created xsi:type="dcterms:W3CDTF">2015-07-05T10:05:06Z</dcterms:created>
  <dcterms:modified xsi:type="dcterms:W3CDTF">2016-12-02T01:52:50Z</dcterms:modified>
</cp:coreProperties>
</file>