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458" y="-207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3947" y="578883"/>
            <a:ext cx="6230107" cy="414528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41782" y="2426941"/>
            <a:ext cx="5829300" cy="24384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541782" y="4913376"/>
            <a:ext cx="5829300" cy="12192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8DEC7-855F-45F1-975A-F9CF691D6EBB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7190" y="707136"/>
            <a:ext cx="6137910" cy="558393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8DEC7-855F-45F1-975A-F9CF691D6EBB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711206"/>
            <a:ext cx="1485900" cy="70103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0050" y="711204"/>
            <a:ext cx="4457700" cy="70104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8DEC7-855F-45F1-975A-F9CF691D6EBB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190" y="707136"/>
            <a:ext cx="6137910" cy="558393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8DEC7-855F-45F1-975A-F9CF691D6EBB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3947" y="578883"/>
            <a:ext cx="6230107" cy="578843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258" y="6571488"/>
            <a:ext cx="6137910" cy="902208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258" y="7499312"/>
            <a:ext cx="6137910" cy="560832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8DEC7-855F-45F1-975A-F9CF691D6EBB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5764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6520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8DEC7-855F-45F1-975A-F9CF691D6EBB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5418" y="772584"/>
            <a:ext cx="2948940" cy="1056216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9127" y="772584"/>
            <a:ext cx="2948940" cy="1056216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5418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9127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8DEC7-855F-45F1-975A-F9CF691D6EBB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8DEC7-855F-45F1-975A-F9CF691D6EBB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8DEC7-855F-45F1-975A-F9CF691D6EBB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4088" y="711200"/>
            <a:ext cx="2228850" cy="12192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154135" y="1930403"/>
            <a:ext cx="2228850" cy="5608149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71030" y="1240192"/>
            <a:ext cx="3469619" cy="629920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8DEC7-855F-45F1-975A-F9CF691D6EBB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4800600" y="578883"/>
            <a:ext cx="1743454" cy="57912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682741"/>
            <a:ext cx="6172200" cy="140208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4847034" y="711200"/>
            <a:ext cx="1680210" cy="5615307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A8DEC7-855F-45F1-975A-F9CF691D6EBB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16110" y="581024"/>
            <a:ext cx="4443984" cy="57912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947" y="578883"/>
            <a:ext cx="6230107" cy="73152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77190" y="6647453"/>
            <a:ext cx="6137910" cy="140208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77190" y="707136"/>
            <a:ext cx="6137910" cy="5583936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28322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FA8DEC7-855F-45F1-975A-F9CF691D6EBB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45467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261246" y="8149168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E7253CF-3D66-470C-BFB8-A4A2EC4CA385}" type="slidenum">
              <a:rPr lang="ru-RU" smtClean="0"/>
              <a:t>‹N°›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0688" y="539552"/>
            <a:ext cx="5829300" cy="83234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Hans MAYER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8680" y="1331640"/>
            <a:ext cx="5829300" cy="378704"/>
          </a:xfrm>
        </p:spPr>
        <p:txBody>
          <a:bodyPr/>
          <a:lstStyle/>
          <a:p>
            <a:pPr algn="ctr"/>
            <a:r>
              <a:rPr lang="en-US" dirty="0" err="1" smtClean="0"/>
              <a:t>Gesuchte</a:t>
            </a:r>
            <a:r>
              <a:rPr lang="en-US" dirty="0" smtClean="0"/>
              <a:t> </a:t>
            </a:r>
            <a:r>
              <a:rPr lang="en-US" dirty="0" err="1" smtClean="0"/>
              <a:t>Stellung</a:t>
            </a:r>
            <a:endParaRPr lang="ru-RU" dirty="0"/>
          </a:p>
        </p:txBody>
      </p:sp>
      <p:sp>
        <p:nvSpPr>
          <p:cNvPr id="5" name="Text Box 4"/>
          <p:cNvSpPr txBox="1"/>
          <p:nvPr/>
        </p:nvSpPr>
        <p:spPr>
          <a:xfrm>
            <a:off x="2564904" y="1815537"/>
            <a:ext cx="3698495" cy="18974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 smtClean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ADRESSE</a:t>
            </a:r>
            <a:r>
              <a:rPr lang="en-US" sz="1400" b="1" dirty="0" smtClean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 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HAUPTSTRASSE 15, </a:t>
            </a:r>
            <a:endParaRPr lang="de-DE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1400" dirty="0">
                <a:latin typeface="Arial" pitchFamily="34" charset="0"/>
                <a:cs typeface="Arial" pitchFamily="34" charset="0"/>
              </a:rPr>
              <a:t>	</a:t>
            </a:r>
            <a:r>
              <a:rPr lang="de-DE" sz="1400" dirty="0" smtClean="0">
                <a:latin typeface="Arial" pitchFamily="34" charset="0"/>
                <a:cs typeface="Arial" pitchFamily="34" charset="0"/>
              </a:rPr>
              <a:t>28000 </a:t>
            </a:r>
            <a:r>
              <a:rPr lang="de-DE" sz="1400" dirty="0">
                <a:latin typeface="Arial" pitchFamily="34" charset="0"/>
                <a:cs typeface="Arial" pitchFamily="34" charset="0"/>
              </a:rPr>
              <a:t>BREMEN</a:t>
            </a:r>
          </a:p>
          <a:p>
            <a:r>
              <a:rPr lang="en-US" sz="1200" b="1" dirty="0" smtClean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TEL </a:t>
            </a:r>
            <a:r>
              <a:rPr lang="en-US" sz="1200" b="1" dirty="0" smtClean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            </a:t>
            </a:r>
            <a:r>
              <a:rPr lang="de-DE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01234 567891</a:t>
            </a:r>
          </a:p>
          <a:p>
            <a:pPr>
              <a:spcAft>
                <a:spcPts val="0"/>
              </a:spcAft>
            </a:pPr>
            <a:r>
              <a:rPr lang="en-US" sz="1200" b="1" dirty="0" smtClean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EMAIL</a:t>
            </a:r>
            <a:r>
              <a:rPr lang="en-US" sz="14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 </a:t>
            </a:r>
            <a:r>
              <a:rPr lang="en-US" sz="1400" b="1" dirty="0" smtClean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      </a:t>
            </a:r>
            <a:r>
              <a:rPr lang="fr-FR" sz="1400" dirty="0" err="1" smtClean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mail</a:t>
            </a:r>
            <a:r>
              <a:rPr lang="fr-FR" sz="1400" dirty="0" err="1">
                <a:solidFill>
                  <a:srgbClr val="262626"/>
                </a:solidFill>
                <a:latin typeface="Arial"/>
                <a:ea typeface="Calibri"/>
                <a:cs typeface="Times New Roman"/>
              </a:rPr>
              <a:t>@</a:t>
            </a:r>
            <a:r>
              <a:rPr lang="fr-FR" sz="1400" dirty="0" err="1" smtClean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mail.com</a:t>
            </a:r>
            <a:endParaRPr lang="ru-RU" sz="1400" dirty="0">
              <a:effectLst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WEBSITE</a:t>
            </a:r>
            <a:r>
              <a:rPr lang="en-US" sz="1400" b="1" dirty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 </a:t>
            </a:r>
            <a:r>
              <a:rPr lang="en-US" sz="1400" b="1" dirty="0" smtClean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  </a:t>
            </a:r>
            <a:r>
              <a:rPr lang="en-US" sz="1400" dirty="0" smtClean="0">
                <a:solidFill>
                  <a:srgbClr val="262626"/>
                </a:solidFill>
                <a:effectLst/>
                <a:latin typeface="Arial"/>
                <a:ea typeface="Calibri"/>
                <a:cs typeface="Times New Roman"/>
              </a:rPr>
              <a:t>www.domain.com</a:t>
            </a:r>
            <a:endParaRPr lang="ru-RU" sz="1400" dirty="0">
              <a:effectLst/>
              <a:ea typeface="Calibri"/>
              <a:cs typeface="Times New Roman"/>
            </a:endParaRPr>
          </a:p>
        </p:txBody>
      </p:sp>
      <p:sp>
        <p:nvSpPr>
          <p:cNvPr id="6" name="Text Box 4"/>
          <p:cNvSpPr txBox="1"/>
          <p:nvPr/>
        </p:nvSpPr>
        <p:spPr>
          <a:xfrm>
            <a:off x="836712" y="3095307"/>
            <a:ext cx="2849245" cy="4203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 err="1" smtClean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Hauptkompetenzen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96952" y="3076382"/>
            <a:ext cx="1407758" cy="3749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 err="1" smtClean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Persönlichkeit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grpSp>
        <p:nvGrpSpPr>
          <p:cNvPr id="19" name="Group 92"/>
          <p:cNvGrpSpPr/>
          <p:nvPr/>
        </p:nvGrpSpPr>
        <p:grpSpPr>
          <a:xfrm>
            <a:off x="2980700" y="3493395"/>
            <a:ext cx="1200680" cy="862646"/>
            <a:chOff x="106878" y="0"/>
            <a:chExt cx="1201727" cy="1178757"/>
          </a:xfrm>
        </p:grpSpPr>
        <p:sp>
          <p:nvSpPr>
            <p:cNvPr id="20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 smtClean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AUTONOM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2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 smtClean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LEADER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4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 smtClean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PÜNKTLICH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26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 smtClean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KREATIF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4797152" y="3059832"/>
            <a:ext cx="1059906" cy="3749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1400" b="1" dirty="0" err="1" smtClean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Sprachen</a:t>
            </a:r>
            <a:r>
              <a:rPr lang="en-US" sz="1400" b="1" dirty="0" smtClean="0">
                <a:solidFill>
                  <a:srgbClr val="595959"/>
                </a:solidFill>
                <a:effectLst/>
                <a:latin typeface="Arial"/>
                <a:ea typeface="Calibri"/>
                <a:cs typeface="Times New Roman"/>
              </a:rPr>
              <a:t>:</a:t>
            </a:r>
            <a:endParaRPr lang="ru-RU" sz="1400" b="1" dirty="0">
              <a:effectLst/>
              <a:ea typeface="Calibri"/>
              <a:cs typeface="Times New Roman"/>
            </a:endParaRPr>
          </a:p>
        </p:txBody>
      </p:sp>
      <p:grpSp>
        <p:nvGrpSpPr>
          <p:cNvPr id="29" name="Group 92"/>
          <p:cNvGrpSpPr/>
          <p:nvPr/>
        </p:nvGrpSpPr>
        <p:grpSpPr>
          <a:xfrm>
            <a:off x="4809117" y="3493330"/>
            <a:ext cx="1200680" cy="862646"/>
            <a:chOff x="106878" y="0"/>
            <a:chExt cx="1201727" cy="1178757"/>
          </a:xfrm>
        </p:grpSpPr>
        <p:sp>
          <p:nvSpPr>
            <p:cNvPr id="30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 smtClean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ENGLISCH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1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 smtClean="0">
                  <a:ea typeface="Calibri"/>
                  <a:cs typeface="Times New Roman"/>
                </a:rPr>
                <a:t>SPANISCH</a:t>
              </a:r>
              <a:endParaRPr lang="ru-RU" sz="9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2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 smtClean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ITALIENISCH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3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pic>
        <p:nvPicPr>
          <p:cNvPr id="9" name="Image 8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051" y="1835697"/>
            <a:ext cx="1152128" cy="1152128"/>
          </a:xfrm>
          <a:prstGeom prst="rect">
            <a:avLst/>
          </a:prstGeom>
        </p:spPr>
      </p:pic>
      <p:grpSp>
        <p:nvGrpSpPr>
          <p:cNvPr id="37" name="Group 92"/>
          <p:cNvGrpSpPr/>
          <p:nvPr/>
        </p:nvGrpSpPr>
        <p:grpSpPr>
          <a:xfrm>
            <a:off x="980728" y="3493330"/>
            <a:ext cx="1200680" cy="862646"/>
            <a:chOff x="106878" y="0"/>
            <a:chExt cx="1201727" cy="1178757"/>
          </a:xfrm>
        </p:grpSpPr>
        <p:sp>
          <p:nvSpPr>
            <p:cNvPr id="38" name="Text Box 21"/>
            <p:cNvSpPr txBox="1"/>
            <p:nvPr/>
          </p:nvSpPr>
          <p:spPr>
            <a:xfrm>
              <a:off x="106878" y="0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PHOTOSHOP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39" name="Text Box 26"/>
            <p:cNvSpPr txBox="1"/>
            <p:nvPr/>
          </p:nvSpPr>
          <p:spPr>
            <a:xfrm>
              <a:off x="106878" y="308759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ILLUSTRATOR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0" name="Text Box 30"/>
            <p:cNvSpPr txBox="1"/>
            <p:nvPr/>
          </p:nvSpPr>
          <p:spPr>
            <a:xfrm>
              <a:off x="106878" y="629392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INDESIGN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51" name="Text Box 40"/>
            <p:cNvSpPr txBox="1"/>
            <p:nvPr/>
          </p:nvSpPr>
          <p:spPr>
            <a:xfrm>
              <a:off x="106878" y="938151"/>
              <a:ext cx="1201727" cy="24060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>
                <a:lnSpc>
                  <a:spcPct val="115000"/>
                </a:lnSpc>
                <a:spcAft>
                  <a:spcPts val="1000"/>
                </a:spcAft>
                <a:buFont typeface="Wingdings" pitchFamily="2" charset="2"/>
                <a:buChar char="v"/>
              </a:pPr>
              <a:r>
                <a:rPr lang="en-US" sz="900" dirty="0">
                  <a:solidFill>
                    <a:srgbClr val="262626"/>
                  </a:solidFill>
                  <a:effectLst/>
                  <a:latin typeface="Arial"/>
                  <a:ea typeface="Calibri"/>
                  <a:cs typeface="Times New Roman"/>
                </a:rPr>
                <a:t>HTML5 / CSS3</a:t>
              </a:r>
              <a:endParaRPr lang="ru-RU" sz="1100" dirty="0">
                <a:effectLst/>
                <a:ea typeface="Calibri"/>
                <a:cs typeface="Times New Roman"/>
              </a:endParaRPr>
            </a:p>
          </p:txBody>
        </p:sp>
      </p:grpSp>
      <p:sp>
        <p:nvSpPr>
          <p:cNvPr id="52" name="TextBox 22"/>
          <p:cNvSpPr txBox="1"/>
          <p:nvPr/>
        </p:nvSpPr>
        <p:spPr>
          <a:xfrm>
            <a:off x="3284984" y="4837767"/>
            <a:ext cx="2621592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BERUFSERFAHRUNG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Прямая соединительная линия 31"/>
          <p:cNvCxnSpPr/>
          <p:nvPr/>
        </p:nvCxnSpPr>
        <p:spPr>
          <a:xfrm>
            <a:off x="3356992" y="5220072"/>
            <a:ext cx="3205361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212976" y="5292080"/>
            <a:ext cx="3452502" cy="343865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de-DE" sz="9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| </a:t>
            </a:r>
            <a:r>
              <a:rPr lang="de-DE" sz="9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– </a:t>
            </a:r>
            <a:r>
              <a:rPr lang="de-DE" sz="9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Resultate. </a:t>
            </a:r>
            <a:endParaRPr lang="de-DE" sz="9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de-DE" sz="9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de-DE" sz="9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| </a:t>
            </a:r>
            <a:r>
              <a:rPr lang="de-DE" sz="9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2003 - </a:t>
            </a:r>
            <a:r>
              <a:rPr lang="de-DE" sz="9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Resultate. </a:t>
            </a:r>
            <a:endParaRPr lang="de-DE" sz="9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de-DE" sz="9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de-DE" sz="9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| </a:t>
            </a:r>
            <a:r>
              <a:rPr lang="de-DE" sz="9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2003 - </a:t>
            </a:r>
            <a:r>
              <a:rPr lang="de-DE" sz="9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</a:t>
            </a:r>
            <a:r>
              <a:rPr lang="de-DE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Resultate</a:t>
            </a:r>
          </a:p>
          <a:p>
            <a:r>
              <a:rPr lang="de-DE" sz="9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| </a:t>
            </a:r>
            <a:r>
              <a:rPr lang="de-DE" sz="9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2003 - </a:t>
            </a:r>
            <a:r>
              <a:rPr lang="de-DE" sz="9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Resultate. </a:t>
            </a:r>
            <a:endParaRPr lang="de-DE" sz="9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de-DE" sz="9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r>
              <a:rPr lang="de-DE" sz="9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FIRMENNAME | </a:t>
            </a:r>
            <a:r>
              <a:rPr lang="de-DE" sz="900" b="1" i="1" dirty="0">
                <a:latin typeface="Arial" panose="020B0604020202020204" pitchFamily="34" charset="0"/>
                <a:cs typeface="Arial" panose="020B0604020202020204" pitchFamily="34" charset="0"/>
              </a:rPr>
              <a:t>2000 – 2003 - </a:t>
            </a:r>
            <a:r>
              <a:rPr lang="de-DE" sz="9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Stellung</a:t>
            </a:r>
          </a:p>
          <a:p>
            <a:r>
              <a:rPr lang="de-DE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hier Ihre Aufgaben dieser Stellung. Beschreiben Sie außerdem Ihre Projekte und die erzielten Resultate</a:t>
            </a:r>
            <a:endParaRPr lang="fr-FR" sz="9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endParaRPr lang="fr-FR" sz="900" b="1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55" name="TextBox 24"/>
          <p:cNvSpPr txBox="1"/>
          <p:nvPr/>
        </p:nvSpPr>
        <p:spPr>
          <a:xfrm>
            <a:off x="375096" y="4837767"/>
            <a:ext cx="174949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Прямая соединительная линия 33"/>
          <p:cNvCxnSpPr/>
          <p:nvPr/>
        </p:nvCxnSpPr>
        <p:spPr>
          <a:xfrm>
            <a:off x="390113" y="5220072"/>
            <a:ext cx="2606839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189"/>
          <p:cNvSpPr txBox="1"/>
          <p:nvPr/>
        </p:nvSpPr>
        <p:spPr>
          <a:xfrm>
            <a:off x="404664" y="5292080"/>
            <a:ext cx="2736304" cy="216024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AUSBILDUNG </a:t>
            </a:r>
            <a:r>
              <a:rPr lang="de-DE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2000 – 2003</a:t>
            </a:r>
          </a:p>
          <a:p>
            <a:r>
              <a:rPr lang="de-DE" sz="9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die Besonderheiten dieser Ausbildung: Diplome, spezielle Optionen , </a:t>
            </a:r>
            <a:r>
              <a:rPr lang="de-DE" sz="9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de-DE" sz="9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endParaRPr lang="de-DE" sz="9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AUSBILDUNG </a:t>
            </a:r>
            <a:r>
              <a:rPr lang="de-DE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2000 – 2003</a:t>
            </a:r>
          </a:p>
          <a:p>
            <a:r>
              <a:rPr lang="de-DE" sz="9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die Besonderheiten dieser Ausbildung: Diplome, spezielle Optionen , </a:t>
            </a:r>
            <a:r>
              <a:rPr lang="de-DE" sz="9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de-DE" sz="9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900" dirty="0" smtClean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endParaRPr lang="de-DE" sz="90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9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AUSBILDUNG </a:t>
            </a:r>
            <a:r>
              <a:rPr lang="de-DE" sz="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2000 – 2003</a:t>
            </a:r>
          </a:p>
          <a:p>
            <a:r>
              <a:rPr lang="de-DE" sz="9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Beschreiben Sie die Besonderheiten dieser Ausbildung: Diplome, spezielle Optionen , </a:t>
            </a:r>
            <a:r>
              <a:rPr lang="de-DE" sz="900" dirty="0" err="1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de-DE" sz="9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endParaRPr lang="fr-FR" sz="900" dirty="0">
              <a:solidFill>
                <a:srgbClr val="404040"/>
              </a:solidFill>
              <a:latin typeface="Arial"/>
              <a:cs typeface="Arial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404664" y="7596336"/>
            <a:ext cx="2664296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900" dirty="0"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  <a:endParaRPr lang="de-DE" sz="900" dirty="0">
              <a:latin typeface="Arial"/>
              <a:cs typeface="Arial"/>
            </a:endParaRPr>
          </a:p>
        </p:txBody>
      </p:sp>
      <p:sp>
        <p:nvSpPr>
          <p:cNvPr id="59" name="TextBox 24"/>
          <p:cNvSpPr txBox="1"/>
          <p:nvPr/>
        </p:nvSpPr>
        <p:spPr>
          <a:xfrm>
            <a:off x="404664" y="7236296"/>
            <a:ext cx="1052789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 smtClean="0">
                <a:solidFill>
                  <a:srgbClr val="474747"/>
                </a:solidFill>
                <a:latin typeface="Arial" pitchFamily="34" charset="0"/>
                <a:cs typeface="Arial" pitchFamily="34" charset="0"/>
              </a:rPr>
              <a:t>PROFIL</a:t>
            </a:r>
            <a:endParaRPr lang="ru-RU" b="1" dirty="0">
              <a:solidFill>
                <a:srgbClr val="474747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Прямая соединительная линия 33"/>
          <p:cNvCxnSpPr/>
          <p:nvPr/>
        </p:nvCxnSpPr>
        <p:spPr>
          <a:xfrm>
            <a:off x="419681" y="7618601"/>
            <a:ext cx="2606839" cy="0"/>
          </a:xfrm>
          <a:prstGeom prst="line">
            <a:avLst/>
          </a:prstGeom>
          <a:ln>
            <a:solidFill>
              <a:srgbClr val="4747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09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195</TotalTime>
  <Words>192</Words>
  <Application>Microsoft Office PowerPoint</Application>
  <PresentationFormat>Affichage à l'écran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Times New Roman</vt:lpstr>
      <vt:lpstr>Verdana</vt:lpstr>
      <vt:lpstr>Wingdings</vt:lpstr>
      <vt:lpstr>Wingdings 2</vt:lpstr>
      <vt:lpstr>Аспект</vt:lpstr>
      <vt:lpstr>Hans MAYER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Jonathan Smith</dc:title>
  <dc:creator>thall</dc:creator>
  <cp:lastModifiedBy>Sabine</cp:lastModifiedBy>
  <cp:revision>8</cp:revision>
  <dcterms:created xsi:type="dcterms:W3CDTF">2015-04-23T08:49:11Z</dcterms:created>
  <dcterms:modified xsi:type="dcterms:W3CDTF">2016-12-02T01:49:58Z</dcterms:modified>
</cp:coreProperties>
</file>