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6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9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4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3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03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1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34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08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5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5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57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2AA0-27E7-4549-A6FF-13A27D1B78C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22252-94BE-E941-ACB6-F16E001F8F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74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84772" y="98474"/>
            <a:ext cx="4168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i="1" dirty="0" smtClean="0">
                <a:latin typeface="+mj-lt"/>
                <a:cs typeface="Times"/>
              </a:rPr>
              <a:t>Hans MUSTERMANN</a:t>
            </a:r>
            <a:endParaRPr lang="fr-FR" sz="3600" b="1" i="1" dirty="0">
              <a:latin typeface="+mj-lt"/>
              <a:cs typeface="Times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187267"/>
              </p:ext>
            </p:extLst>
          </p:nvPr>
        </p:nvGraphicFramePr>
        <p:xfrm>
          <a:off x="263270" y="735347"/>
          <a:ext cx="700024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31"/>
                <a:gridCol w="5742009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 err="1" smtClean="0">
                          <a:solidFill>
                            <a:srgbClr val="000000"/>
                          </a:solidFill>
                        </a:rPr>
                        <a:t>Kontakt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Adresse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HAUPTSTRASSE 15, 28000 BREMEN</a:t>
                      </a:r>
                      <a:endParaRPr lang="de-DE" sz="120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Tel :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01234</a:t>
                      </a:r>
                      <a:r>
                        <a:rPr lang="fr-FR" sz="1200" baseline="0" dirty="0" smtClean="0">
                          <a:solidFill>
                            <a:srgbClr val="000000"/>
                          </a:solidFill>
                        </a:rPr>
                        <a:t> 567891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Mob: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06 02 03 04 05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Email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000000"/>
                          </a:solidFill>
                        </a:rPr>
                        <a:t>vorname.name@mail.com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008834"/>
              </p:ext>
            </p:extLst>
          </p:nvPr>
        </p:nvGraphicFramePr>
        <p:xfrm>
          <a:off x="263270" y="2475168"/>
          <a:ext cx="7000240" cy="835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240"/>
              </a:tblGrid>
              <a:tr h="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Objectifs professionnels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89"/>
                        </a:spcAft>
                      </a:pPr>
                      <a:r>
                        <a:rPr lang="de-DE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cs typeface="Arial"/>
                        </a:rPr>
                        <a:t>Beschreiben Sie kurz Ihre Karriere, Ihre Hauptkompetenzen für den Job und Ihre Karriereziele . Dies ist eigentlich eine Einführung zu Ihrer Bewerbung. </a:t>
                      </a:r>
                      <a:endParaRPr lang="de-DE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84501"/>
              </p:ext>
            </p:extLst>
          </p:nvPr>
        </p:nvGraphicFramePr>
        <p:xfrm>
          <a:off x="263270" y="3400683"/>
          <a:ext cx="700024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361"/>
                <a:gridCol w="4815879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 err="1" smtClean="0">
                          <a:solidFill>
                            <a:srgbClr val="000000"/>
                          </a:solidFill>
                        </a:rPr>
                        <a:t>Berufserfahrung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Firmenname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Verwenden Sie auch „</a:t>
                      </a:r>
                      <a:r>
                        <a:rPr lang="de-DE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Bullets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" Ihre Ergebnisse hervorzuheben,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UND die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Ihnen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anvertrauten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Aufgaben</a:t>
                      </a:r>
                      <a:endParaRPr lang="fr-FR" sz="12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Dies ermöglicht dem Personalvermittler, schnell die wichtigsten Daten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…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Lebenslaufes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zu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identifizieren</a:t>
                      </a: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Firmenname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Verwenden Sie auch „</a:t>
                      </a:r>
                      <a:r>
                        <a:rPr lang="de-DE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Bullets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" Ihre Ergebnisse hervorzuheben,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UND die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Ihnen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anvertrauten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Aufgaben</a:t>
                      </a:r>
                      <a:endParaRPr lang="fr-FR" sz="12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Dies ermöglicht dem Personalvermittler, schnell die wichtigsten Daten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…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Lebenslaufes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zu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identifizieren</a:t>
                      </a: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Firmenname</a:t>
                      </a:r>
                      <a:endParaRPr lang="fr-FR" sz="12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2015 - 2010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Verwenden Sie auch „</a:t>
                      </a:r>
                      <a:r>
                        <a:rPr lang="de-DE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Bullets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" Ihre Ergebnisse hervorzuheben,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UND die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Ihnen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anvertrauten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Aufgaben</a:t>
                      </a:r>
                      <a:endParaRPr lang="fr-FR" sz="12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Dies ermöglicht dem Personalvermittler, schnell die wichtigsten Daten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…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Lebenslaufes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zu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identifizieren</a:t>
                      </a: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324539"/>
              </p:ext>
            </p:extLst>
          </p:nvPr>
        </p:nvGraphicFramePr>
        <p:xfrm>
          <a:off x="263270" y="8618764"/>
          <a:ext cx="328248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000"/>
                <a:gridCol w="203748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>
                          <a:solidFill>
                            <a:srgbClr val="000000"/>
                          </a:solidFill>
                        </a:rPr>
                        <a:t>Ausbildung</a:t>
                      </a:r>
                      <a:endParaRPr lang="fr-FR" sz="16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Ausbildungstitel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: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2000 – 2003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Name des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Diploms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Ausbildungstitel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: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2000 – 2003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Name des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Diploms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Ausbildungstitel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: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2000 – 2003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Name des </a:t>
                      </a:r>
                      <a:r>
                        <a:rPr lang="fr-FR" sz="1200" b="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Diploms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628873"/>
              </p:ext>
            </p:extLst>
          </p:nvPr>
        </p:nvGraphicFramePr>
        <p:xfrm>
          <a:off x="3850105" y="8618764"/>
          <a:ext cx="3481137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591"/>
                <a:gridCol w="1599546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err="1" smtClean="0">
                          <a:solidFill>
                            <a:srgbClr val="000000"/>
                          </a:solidFill>
                        </a:rPr>
                        <a:t>Hauptkompetenzen</a:t>
                      </a:r>
                      <a:endParaRPr lang="fr-FR" sz="16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Führen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Sie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die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wichtigsten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Kompetenzen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für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diese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Arbeit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auf</a:t>
                      </a:r>
                      <a:endParaRPr lang="fr-FR" sz="1200" b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49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258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11</cp:revision>
  <dcterms:created xsi:type="dcterms:W3CDTF">2015-06-24T14:35:12Z</dcterms:created>
  <dcterms:modified xsi:type="dcterms:W3CDTF">2016-12-02T04:03:34Z</dcterms:modified>
</cp:coreProperties>
</file>