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5" d="100"/>
          <a:sy n="45" d="100"/>
        </p:scale>
        <p:origin x="594" y="7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7063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591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775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869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9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1959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914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1498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2063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0390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5341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EFEE0-C9CF-2E4E-ACA6-675F59ECE7CB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9658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>
            <a:off x="4843986" y="2257665"/>
            <a:ext cx="2718864" cy="531933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" name="Connecteur droit 4"/>
          <p:cNvCxnSpPr/>
          <p:nvPr/>
        </p:nvCxnSpPr>
        <p:spPr>
          <a:xfrm>
            <a:off x="4843986" y="0"/>
            <a:ext cx="0" cy="7576998"/>
          </a:xfrm>
          <a:prstGeom prst="line">
            <a:avLst/>
          </a:prstGeom>
          <a:ln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0" y="2257665"/>
            <a:ext cx="7562850" cy="0"/>
          </a:xfrm>
          <a:prstGeom prst="line">
            <a:avLst/>
          </a:prstGeom>
          <a:ln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Image 7" descr="Capture d’écran 2015-07-05 à 10.43.31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21" r="13119"/>
          <a:stretch/>
        </p:blipFill>
        <p:spPr>
          <a:xfrm>
            <a:off x="5351840" y="170048"/>
            <a:ext cx="1618127" cy="1899478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1046536" y="34371"/>
            <a:ext cx="217937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5400" dirty="0" smtClean="0">
                <a:solidFill>
                  <a:schemeClr val="accent6"/>
                </a:solidFill>
              </a:rPr>
              <a:t>Hans</a:t>
            </a:r>
          </a:p>
          <a:p>
            <a:pPr algn="ctr"/>
            <a:r>
              <a:rPr lang="fr-FR" sz="5400" dirty="0" smtClean="0">
                <a:solidFill>
                  <a:schemeClr val="accent6"/>
                </a:solidFill>
              </a:rPr>
              <a:t>MAYER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837291" y="1621157"/>
            <a:ext cx="28025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800" dirty="0" err="1"/>
              <a:t>Gesuchte</a:t>
            </a:r>
            <a:r>
              <a:rPr lang="fr-FR" sz="2800" dirty="0"/>
              <a:t> </a:t>
            </a:r>
            <a:r>
              <a:rPr lang="fr-FR" sz="2800" dirty="0" err="1"/>
              <a:t>Stellung</a:t>
            </a:r>
            <a:endParaRPr lang="fr-FR" sz="2800" dirty="0"/>
          </a:p>
        </p:txBody>
      </p:sp>
      <p:sp>
        <p:nvSpPr>
          <p:cNvPr id="11" name="TextBox 22"/>
          <p:cNvSpPr txBox="1"/>
          <p:nvPr/>
        </p:nvSpPr>
        <p:spPr>
          <a:xfrm>
            <a:off x="208974" y="2550803"/>
            <a:ext cx="2621592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BERUFSERFAHRUNG</a:t>
            </a:r>
            <a:endParaRPr lang="ru-RU" b="1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24"/>
          <p:cNvSpPr txBox="1"/>
          <p:nvPr/>
        </p:nvSpPr>
        <p:spPr>
          <a:xfrm>
            <a:off x="193958" y="6001849"/>
            <a:ext cx="1749494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AUSBILDUNG</a:t>
            </a:r>
            <a:endParaRPr lang="ru-RU" b="1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Прямая соединительная линия 31"/>
          <p:cNvCxnSpPr/>
          <p:nvPr/>
        </p:nvCxnSpPr>
        <p:spPr>
          <a:xfrm>
            <a:off x="208974" y="2982524"/>
            <a:ext cx="3781425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33"/>
          <p:cNvCxnSpPr/>
          <p:nvPr/>
        </p:nvCxnSpPr>
        <p:spPr>
          <a:xfrm>
            <a:off x="208975" y="6433570"/>
            <a:ext cx="3781428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08974" y="3150868"/>
            <a:ext cx="3884550" cy="2653825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r>
              <a:rPr lang="de-DE" sz="11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FIRMENNAME | </a:t>
            </a:r>
            <a:r>
              <a:rPr lang="de-DE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2000 – 2003 -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endParaRPr lang="de-DE" sz="1100" b="1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r>
              <a:rPr lang="de-DE" sz="11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FIRMENNAME | </a:t>
            </a:r>
            <a:r>
              <a:rPr lang="de-DE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2000 – 2003 -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endParaRPr lang="fr-FR" sz="1100" b="1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r>
              <a:rPr lang="de-DE" sz="11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FIRMENNAME | </a:t>
            </a:r>
            <a:r>
              <a:rPr lang="de-DE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2000 – 2003 -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endParaRPr lang="fr-FR" sz="1100" b="1" dirty="0">
              <a:latin typeface="Arial"/>
              <a:ea typeface="Calibri"/>
              <a:cs typeface="Arial"/>
            </a:endParaRPr>
          </a:p>
        </p:txBody>
      </p:sp>
      <p:sp>
        <p:nvSpPr>
          <p:cNvPr id="16" name="Text Box 189"/>
          <p:cNvSpPr txBox="1"/>
          <p:nvPr/>
        </p:nvSpPr>
        <p:spPr>
          <a:xfrm>
            <a:off x="223526" y="6517743"/>
            <a:ext cx="4217302" cy="168343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113558" tIns="56780" rIns="113558" bIns="5678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AUSBILDUNG </a:t>
            </a:r>
            <a:r>
              <a:rPr lang="de-DE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2000 – 2003</a:t>
            </a:r>
          </a:p>
          <a:p>
            <a:r>
              <a:rPr lang="de-DE" sz="11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Beschreiben Sie die Besonderheiten dieser Ausbildung: Diplome, spezielle Optionen , </a:t>
            </a:r>
            <a:r>
              <a:rPr lang="de-DE" sz="1100"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de-DE" sz="11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...</a:t>
            </a:r>
          </a:p>
          <a:p>
            <a:endParaRPr lang="de-DE" sz="1100" dirty="0">
              <a:solidFill>
                <a:srgbClr val="4040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AUSBILDUNG </a:t>
            </a:r>
            <a:r>
              <a:rPr lang="de-DE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2000 – 2003</a:t>
            </a:r>
          </a:p>
          <a:p>
            <a:r>
              <a:rPr lang="de-DE" sz="11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Beschreiben Sie die Besonderheiten dieser Ausbildung: Diplome, spezielle Optionen , </a:t>
            </a:r>
            <a:r>
              <a:rPr lang="de-DE" sz="1100"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de-DE" sz="11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...</a:t>
            </a: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5015355" y="3048752"/>
            <a:ext cx="2283075" cy="1772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de-DE" sz="1400" dirty="0">
                <a:latin typeface="Arial"/>
                <a:cs typeface="Arial"/>
              </a:rPr>
              <a:t>Beschreiben Sie kurz Ihre Karriere, Ihre Hauptkompetenzen für den Job und Ihre Karriereziele . Dies ist eigentlich eine Einführung zu Ihrer Bewerbung. </a:t>
            </a:r>
            <a:endParaRPr lang="de-DE" sz="1400" dirty="0">
              <a:latin typeface="Arial"/>
              <a:cs typeface="Arial"/>
            </a:endParaRPr>
          </a:p>
        </p:txBody>
      </p:sp>
      <p:sp>
        <p:nvSpPr>
          <p:cNvPr id="18" name="TextBox 19"/>
          <p:cNvSpPr txBox="1"/>
          <p:nvPr/>
        </p:nvSpPr>
        <p:spPr>
          <a:xfrm>
            <a:off x="4992970" y="2539256"/>
            <a:ext cx="1505837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PH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ÜBER MICH</a:t>
            </a:r>
          </a:p>
        </p:txBody>
      </p:sp>
      <p:cxnSp>
        <p:nvCxnSpPr>
          <p:cNvPr id="25" name="Прямая соединительная линия 31"/>
          <p:cNvCxnSpPr/>
          <p:nvPr/>
        </p:nvCxnSpPr>
        <p:spPr>
          <a:xfrm>
            <a:off x="4992970" y="2982524"/>
            <a:ext cx="230546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208975" y="8814323"/>
            <a:ext cx="1707192" cy="1249082"/>
          </a:xfrm>
          <a:prstGeom prst="rect">
            <a:avLst/>
          </a:prstGeom>
          <a:ln>
            <a:noFill/>
          </a:ln>
        </p:spPr>
        <p:txBody>
          <a:bodyPr wrap="square" lIns="113558" tIns="56780" rIns="113558" bIns="56780">
            <a:spAutoFit/>
          </a:bodyPr>
          <a:lstStyle/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Kompetenz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1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Kompetenz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2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Kompetenz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3 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Kompetenz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4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Kompetenz</a:t>
            </a:r>
            <a:r>
              <a:rPr lang="fr-FR" sz="1300">
                <a:latin typeface="Arial"/>
                <a:ea typeface="Calibri"/>
                <a:cs typeface="Times New Roman"/>
              </a:rPr>
              <a:t> 5</a:t>
            </a:r>
            <a:endParaRPr lang="fr-FR" sz="1300" dirty="0">
              <a:latin typeface="Arial"/>
              <a:ea typeface="Calibri"/>
              <a:cs typeface="Times New Roman"/>
            </a:endParaRPr>
          </a:p>
        </p:txBody>
      </p:sp>
      <p:cxnSp>
        <p:nvCxnSpPr>
          <p:cNvPr id="28" name="Прямая соединительная линия 29"/>
          <p:cNvCxnSpPr/>
          <p:nvPr/>
        </p:nvCxnSpPr>
        <p:spPr>
          <a:xfrm>
            <a:off x="288383" y="8730151"/>
            <a:ext cx="3384381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19"/>
          <p:cNvSpPr txBox="1"/>
          <p:nvPr/>
        </p:nvSpPr>
        <p:spPr>
          <a:xfrm>
            <a:off x="295345" y="8285335"/>
            <a:ext cx="2249631" cy="382305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PERS</a:t>
            </a:r>
            <a:r>
              <a:rPr lang="az-Cyrl-AZ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Ӧ</a:t>
            </a:r>
            <a:r>
              <a:rPr lang="en-US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NLICHKEIT</a:t>
            </a:r>
            <a:endParaRPr lang="ru-RU" b="1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558924" y="8898495"/>
            <a:ext cx="1667585" cy="16834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1" name="Rectangle 30"/>
          <p:cNvSpPr/>
          <p:nvPr/>
        </p:nvSpPr>
        <p:spPr>
          <a:xfrm>
            <a:off x="1558924" y="9151010"/>
            <a:ext cx="1905812" cy="16834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1558924" y="9908557"/>
            <a:ext cx="1270541" cy="16834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1558924" y="9656042"/>
            <a:ext cx="1826403" cy="16834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1558924" y="9403526"/>
            <a:ext cx="1429359" cy="16834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3849616" y="8814323"/>
            <a:ext cx="1707192" cy="1249082"/>
          </a:xfrm>
          <a:prstGeom prst="rect">
            <a:avLst/>
          </a:prstGeom>
          <a:ln>
            <a:noFill/>
          </a:ln>
        </p:spPr>
        <p:txBody>
          <a:bodyPr wrap="square" lIns="113558" tIns="56780" rIns="113558" bIns="56780">
            <a:spAutoFit/>
          </a:bodyPr>
          <a:lstStyle/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Kompetenz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1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Kompetenz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2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Kompetenz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3 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Kompetenz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4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Kompetenz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5</a:t>
            </a:r>
          </a:p>
        </p:txBody>
      </p:sp>
      <p:cxnSp>
        <p:nvCxnSpPr>
          <p:cNvPr id="36" name="Прямая соединительная линия 29"/>
          <p:cNvCxnSpPr/>
          <p:nvPr/>
        </p:nvCxnSpPr>
        <p:spPr>
          <a:xfrm>
            <a:off x="3929024" y="8730151"/>
            <a:ext cx="3384381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19"/>
          <p:cNvSpPr txBox="1"/>
          <p:nvPr/>
        </p:nvSpPr>
        <p:spPr>
          <a:xfrm>
            <a:off x="4950037" y="8309292"/>
            <a:ext cx="2632749" cy="366917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none" lIns="104287" tIns="52144" rIns="104287" bIns="52144" rtlCol="0">
            <a:spAutoFit/>
          </a:bodyPr>
          <a:lstStyle/>
          <a:p>
            <a:r>
              <a:rPr lang="en-US" sz="1700" b="1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HAUPTKOMPETENZEN</a:t>
            </a:r>
            <a:endParaRPr lang="ru-RU" sz="1700" b="1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199565" y="8898495"/>
            <a:ext cx="1667585" cy="16834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9" name="Rectangle 38"/>
          <p:cNvSpPr/>
          <p:nvPr/>
        </p:nvSpPr>
        <p:spPr>
          <a:xfrm>
            <a:off x="5199565" y="9151010"/>
            <a:ext cx="1905812" cy="16834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0" name="Rectangle 39"/>
          <p:cNvSpPr/>
          <p:nvPr/>
        </p:nvSpPr>
        <p:spPr>
          <a:xfrm>
            <a:off x="5199565" y="9908557"/>
            <a:ext cx="1270541" cy="16834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1" name="Rectangle 40"/>
          <p:cNvSpPr/>
          <p:nvPr/>
        </p:nvSpPr>
        <p:spPr>
          <a:xfrm>
            <a:off x="5199565" y="9656041"/>
            <a:ext cx="1826403" cy="16834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2" name="Rectangle 41"/>
          <p:cNvSpPr/>
          <p:nvPr/>
        </p:nvSpPr>
        <p:spPr>
          <a:xfrm>
            <a:off x="5199565" y="9403526"/>
            <a:ext cx="1429359" cy="16834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4" name="Text Box 5"/>
          <p:cNvSpPr txBox="1">
            <a:spLocks noChangeArrowheads="1"/>
          </p:cNvSpPr>
          <p:nvPr/>
        </p:nvSpPr>
        <p:spPr bwMode="auto">
          <a:xfrm>
            <a:off x="5120157" y="5804693"/>
            <a:ext cx="2283075" cy="1772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Englisch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: </a:t>
            </a:r>
            <a:r>
              <a:rPr lang="fr-FR" sz="1300" dirty="0" err="1">
                <a:latin typeface="Arial"/>
                <a:ea typeface="Calibri"/>
                <a:cs typeface="Times New Roman"/>
              </a:rPr>
              <a:t>Lesen</a:t>
            </a:r>
            <a:r>
              <a:rPr lang="fr-FR" sz="1300" dirty="0">
                <a:latin typeface="Arial"/>
                <a:ea typeface="Calibri"/>
                <a:cs typeface="Times New Roman"/>
              </a:rPr>
              <a:t>, </a:t>
            </a:r>
            <a:r>
              <a:rPr lang="fr-FR" sz="1300" dirty="0" err="1">
                <a:latin typeface="Arial"/>
                <a:ea typeface="Calibri"/>
                <a:cs typeface="Times New Roman"/>
              </a:rPr>
              <a:t>Schreiben</a:t>
            </a:r>
            <a:r>
              <a:rPr lang="fr-FR" sz="1300" dirty="0">
                <a:latin typeface="Arial"/>
                <a:ea typeface="Calibri"/>
                <a:cs typeface="Times New Roman"/>
              </a:rPr>
              <a:t>, </a:t>
            </a:r>
            <a:r>
              <a:rPr lang="fr-FR" sz="1300" dirty="0" err="1">
                <a:latin typeface="Arial"/>
                <a:ea typeface="Calibri"/>
                <a:cs typeface="Times New Roman"/>
              </a:rPr>
              <a:t>Sprechen</a:t>
            </a:r>
            <a:endParaRPr lang="fr-FR" sz="1300" dirty="0">
              <a:latin typeface="Arial"/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300" dirty="0">
                <a:latin typeface="Arial"/>
                <a:ea typeface="Calibri"/>
                <a:cs typeface="Times New Roman"/>
              </a:rPr>
              <a:t>Deutsch : </a:t>
            </a:r>
            <a:r>
              <a:rPr lang="fr-FR" sz="1300" dirty="0" err="1">
                <a:latin typeface="Arial"/>
                <a:ea typeface="Calibri"/>
                <a:cs typeface="Times New Roman"/>
              </a:rPr>
              <a:t>Lesen</a:t>
            </a:r>
            <a:r>
              <a:rPr lang="fr-FR" sz="1300" dirty="0">
                <a:latin typeface="Arial"/>
                <a:ea typeface="Calibri"/>
                <a:cs typeface="Times New Roman"/>
              </a:rPr>
              <a:t>, </a:t>
            </a:r>
            <a:r>
              <a:rPr lang="fr-FR" sz="1300" dirty="0" err="1">
                <a:latin typeface="Arial"/>
                <a:ea typeface="Calibri"/>
                <a:cs typeface="Times New Roman"/>
              </a:rPr>
              <a:t>Schreiben</a:t>
            </a:r>
            <a:r>
              <a:rPr lang="fr-FR" sz="1300" dirty="0">
                <a:latin typeface="Arial"/>
                <a:ea typeface="Calibri"/>
                <a:cs typeface="Times New Roman"/>
              </a:rPr>
              <a:t>, </a:t>
            </a:r>
            <a:r>
              <a:rPr lang="fr-FR" sz="1300" dirty="0" err="1">
                <a:latin typeface="Arial"/>
                <a:ea typeface="Calibri"/>
                <a:cs typeface="Times New Roman"/>
              </a:rPr>
              <a:t>Sprechen</a:t>
            </a:r>
            <a:endParaRPr lang="fr-FR" sz="1300" dirty="0">
              <a:latin typeface="Arial"/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Spanisch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: </a:t>
            </a:r>
            <a:r>
              <a:rPr lang="fr-FR" sz="1300" dirty="0" err="1">
                <a:latin typeface="Arial"/>
                <a:ea typeface="Calibri"/>
                <a:cs typeface="Times New Roman"/>
              </a:rPr>
              <a:t>Lesen</a:t>
            </a:r>
            <a:r>
              <a:rPr lang="fr-FR" sz="1300" dirty="0">
                <a:latin typeface="Arial"/>
                <a:ea typeface="Calibri"/>
                <a:cs typeface="Times New Roman"/>
              </a:rPr>
              <a:t>, </a:t>
            </a:r>
            <a:r>
              <a:rPr lang="fr-FR" sz="1300" dirty="0" err="1">
                <a:latin typeface="Arial"/>
                <a:ea typeface="Calibri"/>
                <a:cs typeface="Times New Roman"/>
              </a:rPr>
              <a:t>Schreiben</a:t>
            </a:r>
            <a:r>
              <a:rPr lang="fr-FR" sz="1300" dirty="0">
                <a:latin typeface="Arial"/>
                <a:ea typeface="Calibri"/>
                <a:cs typeface="Times New Roman"/>
              </a:rPr>
              <a:t>, 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300" dirty="0" err="1">
                <a:latin typeface="Arial"/>
                <a:cs typeface="Arial"/>
              </a:rPr>
              <a:t>Italienisch</a:t>
            </a:r>
            <a:r>
              <a:rPr lang="fr-FR" sz="1300" dirty="0">
                <a:latin typeface="Arial"/>
                <a:cs typeface="Arial"/>
              </a:rPr>
              <a:t> : </a:t>
            </a:r>
            <a:r>
              <a:rPr lang="fr-FR" sz="1300" dirty="0" err="1">
                <a:latin typeface="Arial"/>
                <a:cs typeface="Arial"/>
              </a:rPr>
              <a:t>Muttersprache</a:t>
            </a:r>
            <a:endParaRPr lang="fr-FR" sz="1300" dirty="0">
              <a:latin typeface="Arial"/>
              <a:cs typeface="Arial"/>
            </a:endParaRPr>
          </a:p>
        </p:txBody>
      </p:sp>
      <p:sp>
        <p:nvSpPr>
          <p:cNvPr id="45" name="TextBox 19"/>
          <p:cNvSpPr txBox="1"/>
          <p:nvPr/>
        </p:nvSpPr>
        <p:spPr>
          <a:xfrm>
            <a:off x="5097772" y="5295197"/>
            <a:ext cx="1505837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SPRACHEN</a:t>
            </a:r>
            <a:endParaRPr lang="ru-RU" b="1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6" name="Прямая соединительная линия 31"/>
          <p:cNvCxnSpPr/>
          <p:nvPr/>
        </p:nvCxnSpPr>
        <p:spPr>
          <a:xfrm>
            <a:off x="5097772" y="5738465"/>
            <a:ext cx="230546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108212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2416</TotalTime>
  <Words>171</Words>
  <Application>Microsoft Office PowerPoint</Application>
  <PresentationFormat>Personnalisé</PresentationFormat>
  <Paragraphs>37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Sabine</cp:lastModifiedBy>
  <cp:revision>11</cp:revision>
  <dcterms:created xsi:type="dcterms:W3CDTF">2015-07-03T13:55:51Z</dcterms:created>
  <dcterms:modified xsi:type="dcterms:W3CDTF">2016-12-01T22:53:24Z</dcterms:modified>
</cp:coreProperties>
</file>