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246" y="-75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046537" y="34371"/>
            <a:ext cx="21793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accent1"/>
                </a:solidFill>
              </a:rPr>
              <a:t>Hans </a:t>
            </a:r>
            <a:endParaRPr lang="fr-FR" sz="5400" dirty="0" smtClean="0">
              <a:solidFill>
                <a:schemeClr val="accent1"/>
              </a:solidFill>
            </a:endParaRPr>
          </a:p>
          <a:p>
            <a:pPr algn="ctr"/>
            <a:r>
              <a:rPr lang="fr-FR" sz="5400" dirty="0" smtClean="0">
                <a:solidFill>
                  <a:schemeClr val="accent1"/>
                </a:solidFill>
              </a:rPr>
              <a:t>MAYER</a:t>
            </a:r>
            <a:endParaRPr lang="fr-FR" sz="5400" dirty="0" smtClean="0">
              <a:solidFill>
                <a:schemeClr val="accent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20547" y="1621157"/>
            <a:ext cx="2802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err="1" smtClean="0"/>
              <a:t>Gesuchte</a:t>
            </a:r>
            <a:r>
              <a:rPr lang="fr-FR" sz="2800" dirty="0" smtClean="0"/>
              <a:t> </a:t>
            </a:r>
            <a:r>
              <a:rPr lang="fr-FR" sz="2800" dirty="0" err="1" smtClean="0"/>
              <a:t>Stellung</a:t>
            </a:r>
            <a:endParaRPr lang="fr-FR" sz="2800" dirty="0"/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262159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74949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de-DE" sz="11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</a:t>
            </a:r>
            <a:r>
              <a:rPr lang="de-DE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de-DE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de-DE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fr-FR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de-DE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endParaRPr lang="de-DE" sz="11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  <a:endParaRPr lang="de-DE" sz="11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400" dirty="0"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400" dirty="0">
              <a:latin typeface="Arial"/>
              <a:cs typeface="Arial"/>
            </a:endParaRPr>
          </a:p>
        </p:txBody>
      </p:sp>
      <p:sp>
        <p:nvSpPr>
          <p:cNvPr id="18" name="TextBox 19"/>
          <p:cNvSpPr txBox="1"/>
          <p:nvPr/>
        </p:nvSpPr>
        <p:spPr>
          <a:xfrm>
            <a:off x="4992970" y="2512829"/>
            <a:ext cx="1505837" cy="659304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PH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ÜBER MICH</a:t>
            </a:r>
          </a:p>
          <a:p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2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3 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4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5</a:t>
            </a: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24963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PERS</a:t>
            </a:r>
            <a:r>
              <a:rPr lang="az-Cyrl-AZ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Ӧ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NLICHKEIT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2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3 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4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5</a:t>
            </a: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4965706" y="8309292"/>
            <a:ext cx="2632749" cy="366917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ru-RU" sz="17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4947107" y="5804693"/>
            <a:ext cx="2615743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Englisch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: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Lesen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Schreiben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Sprechen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>
                <a:latin typeface="Arial"/>
                <a:ea typeface="Calibri"/>
                <a:cs typeface="Times New Roman"/>
              </a:rPr>
              <a:t>Deutsch :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Lesen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Schreiben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Sprechen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Spanisch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: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Lesen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Schreiben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endParaRPr lang="fr-FR" sz="1300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 err="1" smtClean="0">
                <a:latin typeface="Arial"/>
                <a:cs typeface="Arial"/>
              </a:rPr>
              <a:t>Italienisch</a:t>
            </a:r>
            <a:r>
              <a:rPr lang="fr-FR" sz="1300" dirty="0" smtClean="0">
                <a:latin typeface="Arial"/>
                <a:cs typeface="Arial"/>
              </a:rPr>
              <a:t> </a:t>
            </a:r>
            <a:r>
              <a:rPr lang="fr-FR" sz="1300" dirty="0" smtClean="0">
                <a:latin typeface="Arial"/>
                <a:cs typeface="Arial"/>
              </a:rPr>
              <a:t>: </a:t>
            </a:r>
            <a:r>
              <a:rPr lang="fr-FR" sz="1300" dirty="0" err="1" smtClean="0">
                <a:latin typeface="Arial"/>
                <a:cs typeface="Arial"/>
              </a:rPr>
              <a:t>Muttersprache</a:t>
            </a:r>
            <a:endParaRPr lang="fr-FR" sz="1300" dirty="0" smtClean="0">
              <a:latin typeface="Arial"/>
              <a:cs typeface="Arial"/>
            </a:endParaRPr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50583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</TotalTime>
  <Words>171</Words>
  <Application>Microsoft Office PowerPoint</Application>
  <PresentationFormat>Personnalisé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11</cp:revision>
  <dcterms:created xsi:type="dcterms:W3CDTF">2015-07-03T13:55:51Z</dcterms:created>
  <dcterms:modified xsi:type="dcterms:W3CDTF">2016-12-01T22:53:42Z</dcterms:modified>
</cp:coreProperties>
</file>