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CAAFB3-7276-594A-ADAA-DE503C6B1446}" v="1" dt="2020-09-02T21:54:15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0CAAFB3-7276-594A-ADAA-DE503C6B1446}"/>
    <pc:docChg chg="modSld">
      <pc:chgData name="Axel Maille" userId="065ad68c099279a8" providerId="LiveId" clId="{B0CAAFB3-7276-594A-ADAA-DE503C6B1446}" dt="2020-09-02T21:54:19.478" v="1" actId="108"/>
      <pc:docMkLst>
        <pc:docMk/>
      </pc:docMkLst>
      <pc:sldChg chg="modSp mod">
        <pc:chgData name="Axel Maille" userId="065ad68c099279a8" providerId="LiveId" clId="{B0CAAFB3-7276-594A-ADAA-DE503C6B1446}" dt="2020-09-02T21:54:19.478" v="1" actId="108"/>
        <pc:sldMkLst>
          <pc:docMk/>
          <pc:sldMk cId="2744061708" sldId="257"/>
        </pc:sldMkLst>
        <pc:spChg chg="mod">
          <ac:chgData name="Axel Maille" userId="065ad68c099279a8" providerId="LiveId" clId="{B0CAAFB3-7276-594A-ADAA-DE503C6B1446}" dt="2020-09-02T21:54:19.478" v="1" actId="108"/>
          <ac:spMkLst>
            <pc:docMk/>
            <pc:sldMk cId="2744061708" sldId="257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939387" y="1472414"/>
            <a:ext cx="4290254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Arial"/>
                <a:cs typeface="Arial"/>
              </a:rPr>
              <a:t>Hans MUSTERMANN</a:t>
            </a:r>
            <a:endParaRPr lang="ru-RU" sz="3200" b="1" dirty="0">
              <a:solidFill>
                <a:schemeClr val="accent3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ADDRESS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600" dirty="0">
                <a:latin typeface="Arial" pitchFamily="34" charset="0"/>
                <a:cs typeface="Arial" pitchFamily="34" charset="0"/>
              </a:rPr>
              <a:t>HAUPTSTRASSE 15, 28000 BREMEN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PHONE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07844" y="2145788"/>
            <a:ext cx="192127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chemeClr val="accent3"/>
                </a:solidFill>
              </a:rPr>
              <a:t>Gesuchte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b="1" dirty="0" err="1">
                <a:solidFill>
                  <a:schemeClr val="accent3"/>
                </a:solidFill>
              </a:rPr>
              <a:t>Stellung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de-DE" sz="13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</a:t>
            </a:r>
            <a:endParaRPr lang="fr-FR" sz="13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86463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ZIELE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de-DE" b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781425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42306" y="2987507"/>
            <a:ext cx="224963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de-DE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PERSÖNLICHKEIT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233122" y="4839288"/>
            <a:ext cx="233939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6243099" y="6943584"/>
            <a:ext cx="126218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fr-FR" b="1" dirty="0" err="1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191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dcterms:created xsi:type="dcterms:W3CDTF">2015-07-03T13:55:51Z</dcterms:created>
  <dcterms:modified xsi:type="dcterms:W3CDTF">2020-09-02T21:54:20Z</dcterms:modified>
</cp:coreProperties>
</file>