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2328" y="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>
            <a:solidFill>
              <a:srgbClr val="C0504D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939385" y="1472414"/>
            <a:ext cx="4290254" cy="597749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504D"/>
                </a:solidFill>
                <a:latin typeface="Arial"/>
                <a:cs typeface="Arial"/>
              </a:rPr>
              <a:t>Hans MUSTERMANN</a:t>
            </a:r>
            <a:endParaRPr lang="ru-RU" sz="3200" b="1" dirty="0">
              <a:solidFill>
                <a:srgbClr val="C0504D"/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130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r>
              <a:rPr lang="ru-RU" sz="1600" b="1" dirty="0">
                <a:solidFill>
                  <a:schemeClr val="accent2"/>
                </a:solidFill>
                <a:latin typeface="Arial" pitchFamily="34" charset="0"/>
                <a:cs typeface="Aharoni" pitchFamily="2" charset="-79"/>
              </a:rPr>
              <a:t>ADDRESS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HAUPTSTRASSE 15, 28000 BREMEN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504D"/>
                </a:solidFill>
                <a:latin typeface="Arial" pitchFamily="34" charset="0"/>
                <a:cs typeface="Aharoni" pitchFamily="2" charset="-79"/>
              </a:rPr>
              <a:t>PHONE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de-DE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01234 567891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504D"/>
                </a:solidFill>
                <a:latin typeface="Arial" pitchFamily="34" charset="0"/>
                <a:cs typeface="Aharoni" pitchFamily="2" charset="-79"/>
              </a:rPr>
              <a:t>EMAIL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504D"/>
                </a:solidFill>
                <a:latin typeface="Arial" pitchFamily="34" charset="0"/>
                <a:cs typeface="Aharoni" pitchFamily="2" charset="-79"/>
              </a:rPr>
              <a:t>WEBSITE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smtClean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www.domain.com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07844" y="2145788"/>
            <a:ext cx="1921272" cy="382305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b="1" dirty="0" err="1" smtClean="0">
                <a:solidFill>
                  <a:srgbClr val="C0504D"/>
                </a:solidFill>
              </a:rPr>
              <a:t>Gesuchte</a:t>
            </a:r>
            <a:r>
              <a:rPr lang="en-US" b="1" dirty="0" smtClean="0">
                <a:solidFill>
                  <a:srgbClr val="C0504D"/>
                </a:solidFill>
              </a:rPr>
              <a:t> </a:t>
            </a:r>
            <a:r>
              <a:rPr lang="en-US" b="1" dirty="0" err="1" smtClean="0">
                <a:solidFill>
                  <a:srgbClr val="C0504D"/>
                </a:solidFill>
              </a:rPr>
              <a:t>Stellung</a:t>
            </a:r>
            <a:endParaRPr lang="ru-RU" b="1" dirty="0">
              <a:solidFill>
                <a:srgbClr val="C0504D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300" dirty="0"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864636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smtClean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ZIELE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262159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74949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781425" cy="26538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>
            <a:solidFill>
              <a:srgbClr val="C0504D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  <a:endParaRPr lang="de-DE" sz="1100" dirty="0">
              <a:solidFill>
                <a:srgbClr val="404040"/>
              </a:solidFill>
              <a:cs typeface="Calibri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4099061" y="3492538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2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3 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4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5</a:t>
            </a:r>
          </a:p>
        </p:txBody>
      </p:sp>
      <p:cxnSp>
        <p:nvCxnSpPr>
          <p:cNvPr id="109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9"/>
          <p:cNvSpPr txBox="1"/>
          <p:nvPr/>
        </p:nvSpPr>
        <p:spPr>
          <a:xfrm>
            <a:off x="5316437" y="2987507"/>
            <a:ext cx="224963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de-DE" b="1" dirty="0" smtClean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PERSÖNLICHKEIT</a:t>
            </a:r>
            <a:endParaRPr lang="de-DE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5449010" y="3829225"/>
            <a:ext cx="1905812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4099061" y="5344319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2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3 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4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5</a:t>
            </a:r>
          </a:p>
        </p:txBody>
      </p:sp>
      <p:cxnSp>
        <p:nvCxnSpPr>
          <p:cNvPr id="118" name="Прямая соединительная линия 29"/>
          <p:cNvCxnSpPr/>
          <p:nvPr/>
        </p:nvCxnSpPr>
        <p:spPr>
          <a:xfrm>
            <a:off x="4178469" y="5260147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9"/>
          <p:cNvSpPr txBox="1"/>
          <p:nvPr/>
        </p:nvSpPr>
        <p:spPr>
          <a:xfrm>
            <a:off x="5199482" y="4839288"/>
            <a:ext cx="2339399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 smtClean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449010" y="5428491"/>
            <a:ext cx="1667585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126" name="Прямая соединительная линия 29"/>
          <p:cNvCxnSpPr/>
          <p:nvPr/>
        </p:nvCxnSpPr>
        <p:spPr>
          <a:xfrm>
            <a:off x="4202939" y="7364444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9"/>
          <p:cNvSpPr txBox="1"/>
          <p:nvPr/>
        </p:nvSpPr>
        <p:spPr>
          <a:xfrm>
            <a:off x="6243099" y="6943584"/>
            <a:ext cx="126218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 smtClean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734" y="7616959"/>
            <a:ext cx="763890" cy="420859"/>
          </a:xfrm>
          <a:prstGeom prst="rect">
            <a:avLst/>
          </a:prstGeom>
        </p:spPr>
      </p:pic>
      <p:pic>
        <p:nvPicPr>
          <p:cNvPr id="8" name="Imag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45" y="7616959"/>
            <a:ext cx="645196" cy="420859"/>
          </a:xfrm>
          <a:prstGeom prst="rect">
            <a:avLst/>
          </a:prstGeom>
        </p:spPr>
      </p:pic>
      <p:pic>
        <p:nvPicPr>
          <p:cNvPr id="9" name="Image 8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558" y="7616960"/>
            <a:ext cx="653419" cy="420858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5449010" y="3592178"/>
            <a:ext cx="1603723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449010" y="4065797"/>
            <a:ext cx="1730723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447378" y="4303342"/>
            <a:ext cx="1605355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435243" y="4536465"/>
            <a:ext cx="1905812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445498" y="5665063"/>
            <a:ext cx="1277035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435243" y="5911074"/>
            <a:ext cx="1524357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435243" y="6165062"/>
            <a:ext cx="1125491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5435243" y="6402117"/>
            <a:ext cx="1667585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2410</TotalTime>
  <Words>162</Words>
  <Application>Microsoft Office PowerPoint</Application>
  <PresentationFormat>Personnalisé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7</cp:revision>
  <dcterms:created xsi:type="dcterms:W3CDTF">2015-07-03T13:55:51Z</dcterms:created>
  <dcterms:modified xsi:type="dcterms:W3CDTF">2016-12-02T04:26:34Z</dcterms:modified>
</cp:coreProperties>
</file>