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734" y="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939387" y="1472414"/>
            <a:ext cx="4290254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Hans MUSTERMANN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50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ADDRESS: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HAUPTSTRASSE 15, 28000 BREMEN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PHONE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de-DE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01234 567891</a:t>
            </a: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WEBSITE: </a:t>
            </a:r>
            <a:r>
              <a:rPr lang="fr-FR" sz="1600" dirty="0" smtClean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07844" y="2145788"/>
            <a:ext cx="1921272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Gesuchte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Stellung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300" dirty="0">
                <a:latin typeface="Arial"/>
                <a:cs typeface="Arial"/>
              </a:rPr>
              <a:t>Beschreiben Sie kurz Ihre Karriere, Ihre Hauptkompetenzen für den Job und Ihre Karriereziele . Dies ist eigentlich eine Einführung zu Ihrer Bewerbung. </a:t>
            </a:r>
            <a:endParaRPr lang="de-DE" sz="13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864636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ZIELE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2621592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BERUFSERFAHRUNG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749494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AUSBILDUNG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781425" cy="265382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–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1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100" dirty="0">
              <a:solidFill>
                <a:srgbClr val="404040"/>
              </a:solidFill>
              <a:cs typeface="Calibri"/>
            </a:endParaRP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100" dirty="0" smtClean="0">
                <a:solidFill>
                  <a:srgbClr val="404040"/>
                </a:solidFill>
                <a:cs typeface="Calibri"/>
              </a:rPr>
              <a:t>...</a:t>
            </a:r>
            <a:endParaRPr lang="de-DE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268831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 smtClean="0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>
                <a:latin typeface="Arial"/>
                <a:ea typeface="Calibri"/>
                <a:cs typeface="Times New Roman"/>
              </a:rPr>
              <a:t>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smtClean="0">
                <a:latin typeface="Arial"/>
                <a:ea typeface="Calibri"/>
                <a:cs typeface="Times New Roman"/>
              </a:rPr>
              <a:t>2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>
                <a:latin typeface="Arial"/>
                <a:ea typeface="Calibri"/>
                <a:cs typeface="Times New Roman"/>
              </a:rPr>
              <a:t>3 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 smtClean="0">
                <a:latin typeface="Arial"/>
                <a:ea typeface="Calibri"/>
                <a:cs typeface="Times New Roman"/>
              </a:rPr>
              <a:t>4</a:t>
            </a:r>
            <a:endParaRPr lang="fr-FR" sz="1300" dirty="0">
              <a:latin typeface="Arial"/>
              <a:ea typeface="Calibri"/>
              <a:cs typeface="Times New Roman"/>
            </a:endParaRP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</a:t>
            </a:r>
            <a:r>
              <a:rPr lang="fr-FR" sz="1300" dirty="0">
                <a:latin typeface="Arial"/>
                <a:ea typeface="Calibri"/>
                <a:cs typeface="Times New Roman"/>
              </a:rPr>
              <a:t>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248634" y="2987507"/>
            <a:ext cx="224963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PERSÖNLICHKEIT</a:t>
            </a:r>
            <a:endParaRPr lang="de-DE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9010" y="3576710"/>
            <a:ext cx="1667585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5449010" y="4586772"/>
            <a:ext cx="1270541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5449010" y="4334257"/>
            <a:ext cx="1826403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5449010" y="4081741"/>
            <a:ext cx="1429359" cy="168344"/>
          </a:xfrm>
          <a:prstGeom prst="rect">
            <a:avLst/>
          </a:prstGeom>
          <a:pattFill prst="wdDnDiag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249082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1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2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3 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4</a:t>
            </a:r>
          </a:p>
          <a:p>
            <a:pPr>
              <a:lnSpc>
                <a:spcPts val="1848"/>
              </a:lnSpc>
            </a:pPr>
            <a:r>
              <a:rPr lang="fr-FR" sz="1300" dirty="0" err="1">
                <a:latin typeface="Arial"/>
                <a:ea typeface="Calibri"/>
                <a:cs typeface="Times New Roman"/>
              </a:rPr>
              <a:t>Kompetenz</a:t>
            </a:r>
            <a:r>
              <a:rPr lang="fr-FR" sz="1300" dirty="0">
                <a:latin typeface="Arial"/>
                <a:ea typeface="Calibri"/>
                <a:cs typeface="Times New Roman"/>
              </a:rPr>
              <a:t> 5</a:t>
            </a:r>
            <a:endParaRPr lang="fr-FR" sz="1300" dirty="0">
              <a:latin typeface="Arial"/>
              <a:ea typeface="Calibri"/>
              <a:cs typeface="Times New Roman"/>
            </a:endParaRP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248634" y="4839288"/>
            <a:ext cx="2339399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Hauptkompetenzen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5449010" y="5681006"/>
            <a:ext cx="1905812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449010" y="6438553"/>
            <a:ext cx="1270541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449010" y="6186037"/>
            <a:ext cx="1826403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5449010" y="5933522"/>
            <a:ext cx="1429359" cy="168344"/>
          </a:xfrm>
          <a:prstGeom prst="rect">
            <a:avLst/>
          </a:prstGeom>
          <a:pattFill prst="dkHorz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6243099" y="6943584"/>
            <a:ext cx="126218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Sprachen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162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7</cp:revision>
  <dcterms:created xsi:type="dcterms:W3CDTF">2015-07-03T13:55:51Z</dcterms:created>
  <dcterms:modified xsi:type="dcterms:W3CDTF">2016-12-02T03:13:42Z</dcterms:modified>
</cp:coreProperties>
</file>