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522" y="6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 smtClean="0"/>
              <a:t>          </a:t>
            </a:r>
            <a:endParaRPr lang="en-PH" dirty="0"/>
          </a:p>
        </p:txBody>
      </p:sp>
      <p:sp>
        <p:nvSpPr>
          <p:cNvPr id="8" name="Rectangle 7"/>
          <p:cNvSpPr/>
          <p:nvPr/>
        </p:nvSpPr>
        <p:spPr>
          <a:xfrm>
            <a:off x="3847225" y="2116056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AUSBILDUNG</a:t>
            </a:r>
            <a:endParaRPr lang="en-PH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19"/>
          <p:cNvCxnSpPr>
            <a:stCxn id="8" idx="3"/>
          </p:cNvCxnSpPr>
          <p:nvPr/>
        </p:nvCxnSpPr>
        <p:spPr>
          <a:xfrm>
            <a:off x="5628530" y="2304827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28190" y="2546186"/>
            <a:ext cx="3547563" cy="213186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de-DE" sz="1100" dirty="0">
              <a:solidFill>
                <a:srgbClr val="404040"/>
              </a:solidFill>
              <a:cs typeface="Calibri"/>
            </a:endParaRP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de-DE" sz="1100" dirty="0">
              <a:solidFill>
                <a:srgbClr val="404040"/>
              </a:solidFill>
              <a:cs typeface="Calibri"/>
            </a:endParaRP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66259" y="4896305"/>
            <a:ext cx="261206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 smtClean="0">
                <a:solidFill>
                  <a:srgbClr val="4F6228"/>
                </a:solidFill>
                <a:latin typeface="Arial" pitchFamily="34" charset="0"/>
                <a:cs typeface="Arial" pitchFamily="34" charset="0"/>
              </a:rPr>
              <a:t>BERUFSERFAHRUNG</a:t>
            </a:r>
            <a:endParaRPr lang="en-PH" b="1" dirty="0">
              <a:solidFill>
                <a:srgbClr val="4F6228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44"/>
          <p:cNvCxnSpPr>
            <a:stCxn id="12" idx="3"/>
          </p:cNvCxnSpPr>
          <p:nvPr/>
        </p:nvCxnSpPr>
        <p:spPr>
          <a:xfrm>
            <a:off x="6478323" y="5085076"/>
            <a:ext cx="1084529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89"/>
          <p:cNvSpPr txBox="1"/>
          <p:nvPr/>
        </p:nvSpPr>
        <p:spPr>
          <a:xfrm>
            <a:off x="3732275" y="5385291"/>
            <a:ext cx="3643476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–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28187" y="9068343"/>
            <a:ext cx="1578002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solidFill>
                  <a:srgbClr val="4F6228"/>
                </a:solidFill>
                <a:latin typeface="Arial" pitchFamily="34" charset="0"/>
                <a:cs typeface="Arial" pitchFamily="34" charset="0"/>
              </a:rPr>
              <a:t>SPRACHEN</a:t>
            </a:r>
            <a:endParaRPr lang="en-PH" b="1" dirty="0">
              <a:solidFill>
                <a:srgbClr val="4F6228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Connector 150"/>
          <p:cNvCxnSpPr>
            <a:stCxn id="16" idx="3"/>
          </p:cNvCxnSpPr>
          <p:nvPr/>
        </p:nvCxnSpPr>
        <p:spPr>
          <a:xfrm>
            <a:off x="5406189" y="9257114"/>
            <a:ext cx="2137627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89"/>
          <p:cNvSpPr txBox="1"/>
          <p:nvPr/>
        </p:nvSpPr>
        <p:spPr>
          <a:xfrm>
            <a:off x="3847223" y="9430741"/>
            <a:ext cx="3528528" cy="9522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Englisch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: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Lesen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Schreiben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Sprechen</a:t>
            </a:r>
            <a:endParaRPr lang="fr-FR" sz="1100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Deutsch :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Lesen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Schreiben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Sprechen</a:t>
            </a:r>
            <a:endParaRPr lang="fr-FR" sz="1100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Spanisch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: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Lesen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Schreiben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1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 smtClean="0">
                <a:latin typeface="Arial" pitchFamily="34" charset="0"/>
                <a:cs typeface="Arial" pitchFamily="34" charset="0"/>
              </a:rPr>
              <a:t>HAUPTKOMPETENZEN</a:t>
            </a:r>
            <a:endParaRPr lang="en-PH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03228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23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4" name="Rectangle 2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7" name="Rectangle 2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3" name="Rectangle 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6" name="Rectangle 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38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PERS</a:t>
            </a:r>
            <a:r>
              <a:rPr lang="de-DE" sz="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Ö</a:t>
            </a:r>
            <a:r>
              <a:rPr lang="en-PH" sz="1300" dirty="0" smtClean="0">
                <a:latin typeface="Arial" pitchFamily="34" charset="0"/>
                <a:cs typeface="Arial" pitchFamily="34" charset="0"/>
              </a:rPr>
              <a:t>NLICHKEIT</a:t>
            </a:r>
            <a:endParaRPr lang="en-PH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40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1" name="Rectangle 4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4" name="Rectangle 4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7" name="Rectangle 4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0" name="Rectangle 4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3" name="Rectangle 5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oup 23"/>
          <p:cNvGrpSpPr/>
          <p:nvPr/>
        </p:nvGrpSpPr>
        <p:grpSpPr>
          <a:xfrm>
            <a:off x="426043" y="3655613"/>
            <a:ext cx="2659010" cy="2735402"/>
            <a:chOff x="166004" y="6785645"/>
            <a:chExt cx="2411193" cy="2534299"/>
          </a:xfrm>
        </p:grpSpPr>
        <p:pic>
          <p:nvPicPr>
            <p:cNvPr id="56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Rectangle 56"/>
            <p:cNvSpPr/>
            <p:nvPr/>
          </p:nvSpPr>
          <p:spPr>
            <a:xfrm>
              <a:off x="166004" y="7144710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HAUPTSTRASSE 15, 28000 BREMEN</a:t>
              </a:r>
              <a:endParaRPr lang="de-DE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8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/>
            <p:cNvSpPr/>
            <p:nvPr/>
          </p:nvSpPr>
          <p:spPr>
            <a:xfrm>
              <a:off x="166004" y="8088138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01234 567891</a:t>
              </a:r>
              <a:endParaRPr lang="de-DE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0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Rectangle 60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64" name="Прямоугольный треугольник 15"/>
          <p:cNvSpPr/>
          <p:nvPr/>
        </p:nvSpPr>
        <p:spPr>
          <a:xfrm flipV="1">
            <a:off x="0" y="10220"/>
            <a:ext cx="7562850" cy="1800200"/>
          </a:xfrm>
          <a:prstGeom prst="rt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5" name="Прямоугольник 47"/>
          <p:cNvSpPr/>
          <p:nvPr/>
        </p:nvSpPr>
        <p:spPr>
          <a:xfrm>
            <a:off x="-603448" y="-2182"/>
            <a:ext cx="69127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Hans </a:t>
            </a:r>
            <a:r>
              <a:rPr lang="en-US" sz="5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Mustermann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6043" y="696819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000" b="1" spc="327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Stellung</a:t>
            </a:r>
            <a:endParaRPr lang="en-PH" sz="2000" b="1" spc="32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96186" y="1810420"/>
            <a:ext cx="2259481" cy="1615851"/>
          </a:xfrm>
          <a:prstGeom prst="rect">
            <a:avLst/>
          </a:prstGeom>
          <a:pattFill prst="narVert">
            <a:fgClr>
              <a:srgbClr val="4F6228"/>
            </a:fgClr>
            <a:bgClr>
              <a:prstClr val="white"/>
            </a:bgClr>
          </a:patt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3856086" y="1119957"/>
            <a:ext cx="3544887" cy="69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100" dirty="0">
                <a:latin typeface="Arial"/>
                <a:cs typeface="Arial"/>
              </a:rPr>
              <a:t>Beschreiben Sie kurz Ihre Karriere, Ihre Hauptkompetenzen für den Job und </a:t>
            </a:r>
            <a:r>
              <a:rPr lang="de-DE" sz="1100">
                <a:latin typeface="Arial"/>
                <a:cs typeface="Arial"/>
              </a:rPr>
              <a:t>Ihre </a:t>
            </a:r>
            <a:r>
              <a:rPr lang="de-DE" sz="1100" smtClean="0">
                <a:latin typeface="Arial"/>
                <a:cs typeface="Arial"/>
              </a:rPr>
              <a:t>Karriereziele. </a:t>
            </a:r>
            <a:r>
              <a:rPr lang="de-DE" sz="1100" dirty="0">
                <a:latin typeface="Arial"/>
                <a:cs typeface="Arial"/>
              </a:rPr>
              <a:t>Dies ist eigentlich eine Einführung zu Ihrer Bewerbung. </a:t>
            </a:r>
            <a:endParaRPr lang="de-DE" sz="11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4401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194</Words>
  <Application>Microsoft Office PowerPoint</Application>
  <PresentationFormat>Personnalisé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5</cp:revision>
  <dcterms:created xsi:type="dcterms:W3CDTF">2015-07-03T12:55:42Z</dcterms:created>
  <dcterms:modified xsi:type="dcterms:W3CDTF">2016-12-01T13:28:29Z</dcterms:modified>
</cp:coreProperties>
</file>