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70" y="4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478323" y="5085076"/>
            <a:ext cx="108452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643478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2047830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876017" y="9257114"/>
            <a:ext cx="166779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Englisch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Deutsch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Spanisch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: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Lesen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Schreiben</a:t>
            </a: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fr-FR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HAUPTKOMPETENZEN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</a:t>
            </a:r>
            <a:r>
              <a:rPr lang="de-DE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</a:t>
            </a:r>
            <a:r>
              <a:rPr lang="en-PH" sz="1300" dirty="0">
                <a:latin typeface="Arial" pitchFamily="34" charset="0"/>
                <a:cs typeface="Arial" pitchFamily="34" charset="0"/>
              </a:rPr>
              <a:t>NLICHKEIT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  <a:endPara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Hans </a:t>
            </a:r>
            <a:r>
              <a:rPr lang="en-US" sz="5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Mustermann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196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4</cp:revision>
  <dcterms:created xsi:type="dcterms:W3CDTF">2015-07-03T12:55:42Z</dcterms:created>
  <dcterms:modified xsi:type="dcterms:W3CDTF">2016-12-01T13:23:44Z</dcterms:modified>
</cp:coreProperties>
</file>