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522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/>
              <a:t>          </a:t>
            </a:r>
            <a:endParaRPr lang="en-PH" dirty="0"/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6478323" y="5085076"/>
            <a:ext cx="108452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668698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7" y="9068343"/>
            <a:ext cx="1561960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390147" y="9257114"/>
            <a:ext cx="215366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Englisch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Deutsch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Spanisch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HAUPTKOMPETENZEN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latin typeface="Arial" pitchFamily="34" charset="0"/>
                <a:cs typeface="Arial" pitchFamily="34" charset="0"/>
              </a:rPr>
              <a:t>PERS</a:t>
            </a:r>
            <a:r>
              <a:rPr lang="de-DE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Ö</a:t>
            </a:r>
            <a:r>
              <a:rPr lang="en-PH" sz="1300" dirty="0" smtClean="0">
                <a:latin typeface="Arial" pitchFamily="34" charset="0"/>
                <a:cs typeface="Arial" pitchFamily="34" charset="0"/>
              </a:rPr>
              <a:t>NLICHKEIT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HAUPTSTRASSE 15, 28000 BREMEN</a:t>
              </a: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01234 567891</a:t>
              </a: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Hans </a:t>
            </a:r>
            <a:r>
              <a:rPr lang="en-US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Mustermann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Stellung</a:t>
            </a:r>
            <a:endParaRPr lang="en-PH" sz="20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narVert">
            <a:fgClr>
              <a:schemeClr val="accent5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latin typeface="Arial"/>
                <a:cs typeface="Arial"/>
              </a:rPr>
              <a:t>Beschreiben Sie kurz Ihre Karriere, Ihre Hauptkompetenzen für den Job und </a:t>
            </a:r>
            <a:r>
              <a:rPr lang="de-DE" sz="1100">
                <a:latin typeface="Arial"/>
                <a:cs typeface="Arial"/>
              </a:rPr>
              <a:t>Ihre </a:t>
            </a:r>
            <a:r>
              <a:rPr lang="de-DE" sz="1100" smtClean="0">
                <a:latin typeface="Arial"/>
                <a:cs typeface="Arial"/>
              </a:rPr>
              <a:t>Karriereziele. </a:t>
            </a:r>
            <a:r>
              <a:rPr lang="de-DE" sz="1100" dirty="0">
                <a:latin typeface="Arial"/>
                <a:cs typeface="Arial"/>
              </a:rPr>
              <a:t>Dies ist eigentlich eine Einführung zu Ihrer Bewerbung. </a:t>
            </a: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196</Words>
  <Application>Microsoft Office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4</cp:revision>
  <dcterms:created xsi:type="dcterms:W3CDTF">2015-07-03T12:55:42Z</dcterms:created>
  <dcterms:modified xsi:type="dcterms:W3CDTF">2016-12-01T13:28:22Z</dcterms:modified>
</cp:coreProperties>
</file>