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594" y="5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3E806-806F-B445-AB9B-408A309C256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A75B-B45A-BB44-9C97-FE9888B19D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5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30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2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6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84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7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15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58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5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3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30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83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3DD9-4C2D-1942-B3F6-BB1310D5A267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6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614453" cy="27135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0" y="9957731"/>
            <a:ext cx="7562850" cy="7309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246863" y="10074009"/>
            <a:ext cx="7069125" cy="498351"/>
            <a:chOff x="187809" y="2642164"/>
            <a:chExt cx="6410290" cy="461713"/>
          </a:xfrm>
        </p:grpSpPr>
        <p:pic>
          <p:nvPicPr>
            <p:cNvPr id="164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Rectangle 164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de-DE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HAUPTSTRASSE 15, 28000 BREMEN</a:t>
              </a:r>
            </a:p>
          </p:txBody>
        </p:sp>
        <p:pic>
          <p:nvPicPr>
            <p:cNvPr id="166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Rectangle 166"/>
            <p:cNvSpPr/>
            <p:nvPr/>
          </p:nvSpPr>
          <p:spPr>
            <a:xfrm>
              <a:off x="3551805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1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01234 567891</a:t>
              </a:r>
              <a:endParaRPr lang="de-DE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8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9" name="Rectangle 168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79669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9" name="Rectangle 98"/>
          <p:cNvSpPr/>
          <p:nvPr/>
        </p:nvSpPr>
        <p:spPr>
          <a:xfrm>
            <a:off x="3757881" y="6164021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8" name="Rectangle 97"/>
          <p:cNvSpPr/>
          <p:nvPr/>
        </p:nvSpPr>
        <p:spPr>
          <a:xfrm>
            <a:off x="3757881" y="824907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7" name="Rectangle 96"/>
          <p:cNvSpPr/>
          <p:nvPr/>
        </p:nvSpPr>
        <p:spPr>
          <a:xfrm>
            <a:off x="132051" y="824907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5" name="Rectangle 94"/>
          <p:cNvSpPr/>
          <p:nvPr/>
        </p:nvSpPr>
        <p:spPr>
          <a:xfrm>
            <a:off x="132051" y="615048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5" name="Rectangle 14"/>
          <p:cNvSpPr/>
          <p:nvPr/>
        </p:nvSpPr>
        <p:spPr>
          <a:xfrm>
            <a:off x="13205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7" name="Rectangle 76"/>
          <p:cNvSpPr/>
          <p:nvPr/>
        </p:nvSpPr>
        <p:spPr>
          <a:xfrm>
            <a:off x="2268855" y="147338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Stellung</a:t>
            </a:r>
            <a:endParaRPr lang="en-PH" sz="13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61974" y="1939308"/>
            <a:ext cx="6265114" cy="37279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de-DE" sz="1100" dirty="0">
                <a:solidFill>
                  <a:schemeClr val="bg1"/>
                </a:solidFill>
                <a:latin typeface="Arial"/>
                <a:cs typeface="Arial"/>
              </a:rPr>
              <a:t>Beschreiben Sie kurz Ihre Karriere, Ihre Hauptkompetenzen für den Job und Ihre Karriereziele . </a:t>
            </a:r>
            <a:endParaRPr lang="de-DE" sz="11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de-DE" sz="1100" dirty="0" smtClean="0">
                <a:solidFill>
                  <a:schemeClr val="bg1"/>
                </a:solidFill>
                <a:latin typeface="Arial"/>
                <a:cs typeface="Arial"/>
              </a:rPr>
              <a:t>Dies </a:t>
            </a:r>
            <a:r>
              <a:rPr lang="de-DE" sz="1100" dirty="0">
                <a:solidFill>
                  <a:schemeClr val="bg1"/>
                </a:solidFill>
                <a:latin typeface="Arial"/>
                <a:cs typeface="Arial"/>
              </a:rPr>
              <a:t>ist eigentlich eine Einführung zu Ihrer Bewerbung.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70099" y="2934714"/>
            <a:ext cx="1653403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AUSBILDUNG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2" y="2928165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132051" y="3448172"/>
            <a:ext cx="3397279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de-DE" sz="11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endParaRPr lang="de-DE" sz="1100" dirty="0">
              <a:solidFill>
                <a:srgbClr val="404040"/>
              </a:solidFill>
              <a:cs typeface="Calibri"/>
            </a:endParaRP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de-DE" sz="11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endParaRPr lang="de-DE" sz="1100" dirty="0">
              <a:solidFill>
                <a:srgbClr val="404040"/>
              </a:solidFill>
              <a:cs typeface="Calibri"/>
            </a:endParaRP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92647" y="2934714"/>
            <a:ext cx="2476514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BERUFSERFAHRUNG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" name="Picture 3" descr="C:\Users\ikkinallego\Downloads\boc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22" y="2950007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 Box 189"/>
          <p:cNvSpPr txBox="1"/>
          <p:nvPr/>
        </p:nvSpPr>
        <p:spPr>
          <a:xfrm>
            <a:off x="3654565" y="3469410"/>
            <a:ext cx="3661423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–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0098" y="6136361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HAUPTKOMPETENZEN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3" y="6185974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Rectangle 110"/>
          <p:cNvSpPr/>
          <p:nvPr/>
        </p:nvSpPr>
        <p:spPr>
          <a:xfrm>
            <a:off x="207112" y="673327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2" y="681146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2" y="70449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2" y="72783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2" y="75118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2" y="77453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92646" y="6163657"/>
            <a:ext cx="3421807" cy="36215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PERSÖNLICHKEIT</a:t>
            </a:r>
          </a:p>
        </p:txBody>
      </p:sp>
      <p:pic>
        <p:nvPicPr>
          <p:cNvPr id="13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94" y="6185974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3796691" y="673327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70098" y="8254932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ERFOLGE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1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18" y="8265232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 Box 189"/>
          <p:cNvSpPr txBox="1"/>
          <p:nvPr/>
        </p:nvSpPr>
        <p:spPr>
          <a:xfrm>
            <a:off x="115533" y="8765497"/>
            <a:ext cx="3528528" cy="1055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192646" y="8238776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SPRACHEN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 Box 189"/>
          <p:cNvSpPr txBox="1"/>
          <p:nvPr/>
        </p:nvSpPr>
        <p:spPr>
          <a:xfrm>
            <a:off x="3757881" y="8765498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54139"/>
            <a:ext cx="7614453" cy="3385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Hans </a:t>
            </a:r>
            <a:r>
              <a:rPr lang="en-PH" sz="3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MUSTERMANN</a:t>
            </a:r>
            <a:endParaRPr lang="en-PH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5462059" y="681146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7" name="Rectangle 10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462059" y="70449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53" name="Rectangle 1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462059" y="72783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1" name="Rectangle 1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462059" y="75118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0" name="Rectangle 16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462059" y="77453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3" name="Rectangle 17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3074" name="Picture 2" descr="C:\Users\ikkinallego\Downloads\talk1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304" y="8269089"/>
            <a:ext cx="358885" cy="351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82878" y="162779"/>
            <a:ext cx="1848697" cy="109135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smtClean="0"/>
              <a:t>IHR FOTO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00822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170</Words>
  <Application>Microsoft Office PowerPoint</Application>
  <PresentationFormat>Personnalisé</PresentationFormat>
  <Paragraphs>48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7</cp:revision>
  <dcterms:created xsi:type="dcterms:W3CDTF">2015-07-01T20:23:14Z</dcterms:created>
  <dcterms:modified xsi:type="dcterms:W3CDTF">2016-12-02T01:19:27Z</dcterms:modified>
</cp:coreProperties>
</file>