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741" autoAdjust="0"/>
    <p:restoredTop sz="94660"/>
  </p:normalViewPr>
  <p:slideViewPr>
    <p:cSldViewPr snapToGrid="0" snapToObjects="1">
      <p:cViewPr>
        <p:scale>
          <a:sx n="80" d="100"/>
          <a:sy n="80" d="100"/>
        </p:scale>
        <p:origin x="-72" y="-106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91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257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865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42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111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71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63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05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29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484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15D9E-0A21-F547-A857-45F9FF6DD3E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208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15D9E-0A21-F547-A857-45F9FF6DD3E9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E690B-4EFB-0C4F-AA5C-79DBE040C1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2129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63272" y="313714"/>
            <a:ext cx="50629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"/>
              </a:rPr>
              <a:t>Hans 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"/>
              </a:rPr>
              <a:t>MAYER </a:t>
            </a:r>
            <a:r>
              <a:rPr lang="fr-FR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Times"/>
              </a:rPr>
              <a:t>| </a:t>
            </a:r>
            <a:r>
              <a:rPr lang="fr-FR" sz="2800" b="1" dirty="0" err="1" smtClean="0">
                <a:latin typeface="+mj-lt"/>
                <a:cs typeface="Times"/>
              </a:rPr>
              <a:t>Gesuchte</a:t>
            </a:r>
            <a:r>
              <a:rPr lang="fr-FR" sz="2800" b="1" dirty="0" smtClean="0">
                <a:latin typeface="+mj-lt"/>
                <a:cs typeface="Times"/>
              </a:rPr>
              <a:t> </a:t>
            </a:r>
            <a:r>
              <a:rPr lang="fr-FR" sz="2800" b="1" dirty="0" err="1" smtClean="0">
                <a:latin typeface="+mj-lt"/>
                <a:cs typeface="Times"/>
              </a:rPr>
              <a:t>Stellung</a:t>
            </a:r>
            <a:endParaRPr lang="fr-FR" sz="2800" b="1" dirty="0">
              <a:latin typeface="+mj-lt"/>
              <a:cs typeface="Time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09339" y="1017263"/>
            <a:ext cx="72535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Mail : 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vorname.name@mail.com 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| Tel : 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01234 567891 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| </a:t>
            </a:r>
            <a:r>
              <a:rPr lang="fr-FR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Adr</a:t>
            </a:r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: </a:t>
            </a:r>
            <a:r>
              <a:rPr lang="de-DE" sz="1400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HAUPTSTRASSE 15, 28000 BREMEN</a:t>
            </a:r>
          </a:p>
          <a:p>
            <a:endParaRPr lang="fr-FR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165665"/>
              </p:ext>
            </p:extLst>
          </p:nvPr>
        </p:nvGraphicFramePr>
        <p:xfrm>
          <a:off x="309339" y="1559885"/>
          <a:ext cx="6807216" cy="8450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9208"/>
                <a:gridCol w="3098008"/>
              </a:tblGrid>
              <a:tr h="293272">
                <a:tc gridSpan="2"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0" i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Berufserfahrung</a:t>
                      </a:r>
                      <a:endParaRPr lang="fr-FR" sz="18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FIRMENNAME 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 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 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0" kern="12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Hauptkompetenzen</a:t>
                      </a:r>
                      <a:endParaRPr lang="fr-FR" sz="18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INFORMATIK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SPRACHEN</a:t>
                      </a: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Listez ici vos compétences linguistiques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Englisch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Lesen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Schreiben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Sprechen</a:t>
                      </a:r>
                      <a:endParaRPr lang="fr-FR" sz="1200" b="0" i="0" kern="1200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– TOEIC 800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Deutsch 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niveau professionnel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Spanisch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 </a:t>
                      </a:r>
                      <a:r>
                        <a:rPr lang="fr-FR" sz="1200" b="0" i="0" kern="12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200" b="0" i="0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Muttersprache</a:t>
                      </a: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 gridSpan="2">
                  <a:txBody>
                    <a:bodyPr/>
                    <a:lstStyle/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327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Ausbildung</a:t>
                      </a:r>
                      <a:endParaRPr lang="fr-FR" sz="18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93272"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5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235</Words>
  <Application>Microsoft Office PowerPoint</Application>
  <PresentationFormat>Personnalisé</PresentationFormat>
  <Paragraphs>39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11</cp:revision>
  <dcterms:created xsi:type="dcterms:W3CDTF">2015-06-24T14:19:20Z</dcterms:created>
  <dcterms:modified xsi:type="dcterms:W3CDTF">2016-12-02T02:52:46Z</dcterms:modified>
</cp:coreProperties>
</file>