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1506" y="-223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C68-6E50-1E40-A322-EF5752BF5A8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A85D5-AFA4-2846-8435-D6DB8F096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9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0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03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69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09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68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5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44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8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84F7-8BCA-0E4E-BCBD-94289A0E224D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57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4" name="Rectangle 3"/>
          <p:cNvSpPr/>
          <p:nvPr/>
        </p:nvSpPr>
        <p:spPr>
          <a:xfrm>
            <a:off x="2100138" y="391294"/>
            <a:ext cx="5462712" cy="11376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53549" y="514532"/>
            <a:ext cx="5085217" cy="923101"/>
            <a:chOff x="3398506" y="157894"/>
            <a:chExt cx="3256294" cy="855236"/>
          </a:xfrm>
        </p:grpSpPr>
        <p:sp>
          <p:nvSpPr>
            <p:cNvPr id="69" name="Rectangle 68"/>
            <p:cNvSpPr/>
            <p:nvPr/>
          </p:nvSpPr>
          <p:spPr>
            <a:xfrm>
              <a:off x="3398506" y="15789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3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ALEX FRISCH</a:t>
              </a:r>
              <a:endParaRPr lang="en-PH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98506" y="47670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Stellung</a:t>
              </a:r>
              <a:endPara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07453" y="189736"/>
            <a:ext cx="1892685" cy="154072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>
                <a:solidFill>
                  <a:schemeClr val="tx1"/>
                </a:solidFill>
              </a:rPr>
              <a:t>IHR FOTO</a:t>
            </a:r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8900" y="1873488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847224" y="2303618"/>
            <a:ext cx="3547563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</a:t>
            </a:r>
            <a:r>
              <a:rPr lang="de-DE" sz="1100" b="1" dirty="0" smtClean="0">
                <a:solidFill>
                  <a:srgbClr val="000000"/>
                </a:solidFill>
                <a:cs typeface="Calibri"/>
              </a:rPr>
              <a:t>2003</a:t>
            </a:r>
            <a:endParaRPr lang="de-DE" sz="1100" b="1" dirty="0">
              <a:solidFill>
                <a:srgbClr val="000000"/>
              </a:solidFill>
              <a:cs typeface="Calibri"/>
            </a:endParaRP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604099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189"/>
          <p:cNvSpPr txBox="1"/>
          <p:nvPr/>
        </p:nvSpPr>
        <p:spPr>
          <a:xfrm>
            <a:off x="3732276" y="5093084"/>
            <a:ext cx="3662511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88899" y="8634185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3732276" y="8996582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Englisch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Deutsch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Spanisch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6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ÜBER </a:t>
            </a:r>
            <a:r>
              <a:rPr lang="en-PH" sz="1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MICH</a:t>
            </a:r>
            <a:endParaRPr lang="en-PH" sz="15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774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solidFill>
                  <a:schemeClr val="bg1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04683" y="595249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en-PH" sz="15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33952" y="6397556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6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PERSÖNLICHKEIT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828418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79" y="2762256"/>
            <a:ext cx="1859770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HAUPTSTRASSE 15, </a:t>
            </a:r>
            <a:r>
              <a:rPr lang="de-DE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28000 BREMEN</a:t>
            </a:r>
            <a:endParaRPr lang="de-DE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4682" y="6250505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79414" y="647055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79414" y="670572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79414" y="694090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79414" y="717607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79414" y="741125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005147" y="250295"/>
            <a:ext cx="5557703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1954728" y="1698301"/>
            <a:ext cx="5608122" cy="3555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" y="10423083"/>
            <a:ext cx="7562850" cy="2655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cxnSp>
        <p:nvCxnSpPr>
          <p:cNvPr id="230" name="Straight Connector 229"/>
          <p:cNvCxnSpPr/>
          <p:nvPr/>
        </p:nvCxnSpPr>
        <p:spPr>
          <a:xfrm>
            <a:off x="0" y="10320274"/>
            <a:ext cx="7562850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7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199</Words>
  <Application>Microsoft Office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8</cp:revision>
  <dcterms:created xsi:type="dcterms:W3CDTF">2015-07-01T20:20:13Z</dcterms:created>
  <dcterms:modified xsi:type="dcterms:W3CDTF">2016-12-02T04:22:02Z</dcterms:modified>
</cp:coreProperties>
</file>