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1260" y="6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52928B-4D94-3C4A-9587-5F19B4BA804E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F70A11-3832-9243-86FB-72619B75E48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5974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P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15C8A8-16CE-4878-B592-0936399FE911}" type="slidenum">
              <a:rPr lang="en-PH" smtClean="0"/>
              <a:t>1</a:t>
            </a:fld>
            <a:endParaRPr lang="en-PH"/>
          </a:p>
        </p:txBody>
      </p:sp>
    </p:spTree>
    <p:extLst>
      <p:ext uri="{BB962C8B-B14F-4D97-AF65-F5344CB8AC3E}">
        <p14:creationId xmlns:p14="http://schemas.microsoft.com/office/powerpoint/2010/main" val="1232505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018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637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000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0980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4615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7961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3180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6159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971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4368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7824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CB595-9C45-1643-9127-1A6640323B34}" type="datetimeFigureOut">
              <a:rPr lang="fr-FR" smtClean="0"/>
              <a:t>02/12/2016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2224F-862E-144C-9A11-AC36A899697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8126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.pn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lowchart: Delay 19"/>
          <p:cNvSpPr/>
          <p:nvPr/>
        </p:nvSpPr>
        <p:spPr>
          <a:xfrm rot="16200000">
            <a:off x="1634751" y="4760538"/>
            <a:ext cx="8769296" cy="3086902"/>
          </a:xfrm>
          <a:prstGeom prst="rect">
            <a:avLst/>
          </a:prstGeom>
          <a:solidFill>
            <a:srgbClr val="0094C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/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7562850" cy="1919342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lang="en-PH">
              <a:solidFill>
                <a:schemeClr val="bg1"/>
              </a:solidFill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121799" y="2511156"/>
            <a:ext cx="4217621" cy="2131868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b="1" dirty="0">
                <a:cs typeface="Calibri"/>
              </a:rPr>
              <a:t>AUSBILDUNG</a:t>
            </a:r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etc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cs typeface="Calibri"/>
              </a:rPr>
              <a:t>AUSBILDUNG</a:t>
            </a:r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etc </a:t>
            </a:r>
            <a:r>
              <a:rPr lang="de-DE" sz="1100" dirty="0" smtClean="0">
                <a:solidFill>
                  <a:srgbClr val="404040"/>
                </a:solidFill>
                <a:cs typeface="Calibri"/>
              </a:rPr>
              <a:t>...</a:t>
            </a:r>
          </a:p>
          <a:p>
            <a:endParaRPr lang="de-DE" sz="1100" dirty="0">
              <a:solidFill>
                <a:srgbClr val="404040"/>
              </a:solidFill>
              <a:cs typeface="Calibri"/>
            </a:endParaRPr>
          </a:p>
          <a:p>
            <a:r>
              <a:rPr lang="de-DE" sz="1100" b="1" dirty="0">
                <a:cs typeface="Calibri"/>
              </a:rPr>
              <a:t>AUSBILDUNG</a:t>
            </a:r>
            <a:r>
              <a:rPr lang="de-DE" sz="1100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 </a:t>
            </a:r>
            <a:r>
              <a:rPr lang="de-DE" sz="1100" b="1" dirty="0">
                <a:solidFill>
                  <a:srgbClr val="000000"/>
                </a:solidFill>
                <a:cs typeface="Calibri"/>
              </a:rPr>
              <a:t>| 2000 – 2003</a:t>
            </a:r>
          </a:p>
          <a:p>
            <a:r>
              <a:rPr lang="de-DE" sz="1100" dirty="0">
                <a:solidFill>
                  <a:srgbClr val="404040"/>
                </a:solidFill>
                <a:cs typeface="Calibri"/>
              </a:rPr>
              <a:t>Beschreiben Sie die Besonderheiten dieser Ausbildung: Diplome, spezielle Optionen , etc ...</a:t>
            </a:r>
          </a:p>
          <a:p>
            <a:endParaRPr lang="fr-FR" sz="1100" dirty="0" smtClean="0">
              <a:solidFill>
                <a:srgbClr val="404040"/>
              </a:solidFill>
              <a:effectLst/>
              <a:latin typeface="+mn-lt"/>
              <a:cs typeface="Calibri"/>
            </a:endParaRPr>
          </a:p>
        </p:txBody>
      </p:sp>
      <p:sp>
        <p:nvSpPr>
          <p:cNvPr id="152" name="Text Box 189"/>
          <p:cNvSpPr txBox="1"/>
          <p:nvPr/>
        </p:nvSpPr>
        <p:spPr>
          <a:xfrm>
            <a:off x="90037" y="8826980"/>
            <a:ext cx="4284862" cy="1692831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b="1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b="1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| 2008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Lorem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ipsum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dolor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sit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amet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consectetur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adipiscing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In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aliquet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faucibus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Aenean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dapibus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justo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diam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, a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rutrum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 </a:t>
            </a:r>
            <a:r>
              <a:rPr lang="en-PH" sz="1100" dirty="0" err="1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elit</a:t>
            </a:r>
            <a:r>
              <a:rPr lang="en-PH" sz="1100" dirty="0">
                <a:solidFill>
                  <a:schemeClr val="tx1"/>
                </a:solidFill>
                <a:latin typeface="Arial"/>
                <a:ea typeface="Calibri"/>
                <a:cs typeface="Times New Roman"/>
              </a:rPr>
              <a:t>.  </a:t>
            </a: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798" y="2035914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AUSBILDUNG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8" name="Text Box 189"/>
          <p:cNvSpPr txBox="1"/>
          <p:nvPr/>
        </p:nvSpPr>
        <p:spPr>
          <a:xfrm>
            <a:off x="90037" y="5363519"/>
            <a:ext cx="4284862" cy="239619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de-DE" sz="1100" b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dirty="0">
                <a:cs typeface="Calibri"/>
              </a:rPr>
              <a:t>2000 – 2003 – </a:t>
            </a:r>
            <a:r>
              <a:rPr lang="de-DE" sz="11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dirty="0">
                <a:cs typeface="Calibri"/>
              </a:rPr>
              <a:t>2000 – 2003 - </a:t>
            </a:r>
            <a:r>
              <a:rPr lang="de-DE" sz="11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de-DE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dirty="0">
                <a:cs typeface="Calibri"/>
              </a:rPr>
              <a:t>2000 – 2003 - </a:t>
            </a:r>
            <a:r>
              <a:rPr lang="de-DE" sz="11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>
              <a:latin typeface="Arial"/>
              <a:ea typeface="Calibri"/>
              <a:cs typeface="Times New Roman"/>
            </a:endParaRPr>
          </a:p>
          <a:p>
            <a:r>
              <a:rPr lang="de-DE" sz="1100" b="1" dirty="0">
                <a:solidFill>
                  <a:srgbClr val="000000"/>
                </a:solidFill>
                <a:cs typeface="Calibri"/>
              </a:rPr>
              <a:t>FIRMENNAME | </a:t>
            </a:r>
            <a:r>
              <a:rPr lang="de-DE" sz="1100" b="1" dirty="0">
                <a:cs typeface="Calibri"/>
              </a:rPr>
              <a:t>2000 – 2003 - </a:t>
            </a:r>
            <a:r>
              <a:rPr lang="de-DE" sz="1100" dirty="0">
                <a:solidFill>
                  <a:schemeClr val="bg1">
                    <a:lumMod val="50000"/>
                  </a:schemeClr>
                </a:solidFill>
                <a:cs typeface="Calibri"/>
              </a:rPr>
              <a:t>Stellung</a:t>
            </a:r>
          </a:p>
          <a:p>
            <a:r>
              <a:rPr lang="de-DE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Beschreiben Sie hier Ihre Aufgaben dieser Stellung. Beschreiben Sie außerdem Ihre Projekte und die erzielten Resultate. </a:t>
            </a:r>
            <a:endParaRPr lang="de-DE" sz="1100" b="1" dirty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endParaRPr lang="fr-FR" sz="1100" b="1" dirty="0" smtClean="0">
              <a:latin typeface="Arial"/>
              <a:ea typeface="Calibri"/>
              <a:cs typeface="Times New Roman"/>
            </a:endParaRPr>
          </a:p>
          <a:p>
            <a:pPr>
              <a:lnSpc>
                <a:spcPct val="115000"/>
              </a:lnSpc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121798" y="4834781"/>
            <a:ext cx="2685570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de-DE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BERUFSERFAHRUNG</a:t>
            </a:r>
          </a:p>
        </p:txBody>
      </p:sp>
      <p:sp>
        <p:nvSpPr>
          <p:cNvPr id="150" name="Rectangle 149"/>
          <p:cNvSpPr/>
          <p:nvPr/>
        </p:nvSpPr>
        <p:spPr>
          <a:xfrm>
            <a:off x="121798" y="8322597"/>
            <a:ext cx="2352887" cy="377541"/>
          </a:xfrm>
          <a:prstGeom prst="rect">
            <a:avLst/>
          </a:prstGeom>
          <a:solidFill>
            <a:srgbClr val="0094C8"/>
          </a:solidFill>
        </p:spPr>
        <p:txBody>
          <a:bodyPr wrap="square" lIns="99569" tIns="49785" rIns="99569" bIns="49785">
            <a:spAutoFit/>
          </a:bodyPr>
          <a:lstStyle/>
          <a:p>
            <a:r>
              <a:rPr lang="en-PH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ERFOLGE</a:t>
            </a:r>
            <a:endParaRPr lang="en-PH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6" name="Rectangle 355"/>
          <p:cNvSpPr/>
          <p:nvPr/>
        </p:nvSpPr>
        <p:spPr>
          <a:xfrm>
            <a:off x="2448640" y="409519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HANS FRISCH</a:t>
            </a:r>
            <a:endParaRPr lang="en-PH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7" name="Rectangle 356"/>
          <p:cNvSpPr/>
          <p:nvPr/>
        </p:nvSpPr>
        <p:spPr>
          <a:xfrm>
            <a:off x="2448640" y="988512"/>
            <a:ext cx="4936337" cy="5789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b="1" spc="327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Stellung</a:t>
            </a:r>
            <a:endParaRPr lang="en-PH" sz="2600" b="1" spc="327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8" name="Rounded Rectangle 357"/>
          <p:cNvSpPr/>
          <p:nvPr/>
        </p:nvSpPr>
        <p:spPr>
          <a:xfrm>
            <a:off x="4475948" y="2383439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ÜBER </a:t>
            </a:r>
            <a:r>
              <a:rPr lang="en-PH" sz="1300" dirty="0" smtClean="0">
                <a:latin typeface="Arial" pitchFamily="34" charset="0"/>
                <a:cs typeface="Arial" pitchFamily="34" charset="0"/>
              </a:rPr>
              <a:t>MICH</a:t>
            </a:r>
            <a:endParaRPr lang="en-PH" sz="1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59" name="Rectangle 358"/>
          <p:cNvSpPr/>
          <p:nvPr/>
        </p:nvSpPr>
        <p:spPr>
          <a:xfrm>
            <a:off x="4748277" y="4929514"/>
            <a:ext cx="2542242" cy="762132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de-DE" sz="1100" dirty="0">
                <a:solidFill>
                  <a:schemeClr val="bg1"/>
                </a:solidFill>
                <a:latin typeface="Arial"/>
                <a:cs typeface="Arial"/>
              </a:rPr>
              <a:t>Beschreiben Sie kurz Ihre Karriere, Ihre Hauptkompetenzen für den Job und Ihre Karriereziele . Dies ist eigentlich eine Einführung zu Ihrer Bewerbung. </a:t>
            </a:r>
          </a:p>
        </p:txBody>
      </p:sp>
      <p:sp>
        <p:nvSpPr>
          <p:cNvPr id="360" name="Rounded Rectangle 359"/>
          <p:cNvSpPr/>
          <p:nvPr/>
        </p:nvSpPr>
        <p:spPr>
          <a:xfrm>
            <a:off x="4475948" y="6465351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HAUPTKOMPETENZEN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4515117" y="6910416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362" name="Rounded Rectangle 361"/>
          <p:cNvSpPr/>
          <p:nvPr/>
        </p:nvSpPr>
        <p:spPr>
          <a:xfrm>
            <a:off x="4475948" y="8243133"/>
            <a:ext cx="2968495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1300" dirty="0">
                <a:latin typeface="Arial" pitchFamily="34" charset="0"/>
                <a:cs typeface="Arial" pitchFamily="34" charset="0"/>
              </a:rPr>
              <a:t>PERSÖNLICHKEIT</a:t>
            </a:r>
          </a:p>
        </p:txBody>
      </p:sp>
      <p:sp>
        <p:nvSpPr>
          <p:cNvPr id="363" name="Rectangle 362"/>
          <p:cNvSpPr/>
          <p:nvPr/>
        </p:nvSpPr>
        <p:spPr>
          <a:xfrm>
            <a:off x="4515117" y="8692427"/>
            <a:ext cx="1633683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chemeClr val="bg1"/>
                </a:solidFill>
                <a:latin typeface="Arial"/>
                <a:ea typeface="Calibri"/>
                <a:cs typeface="Times New Roman"/>
              </a:rPr>
              <a:t>LOREM IPSUM</a:t>
            </a:r>
          </a:p>
        </p:txBody>
      </p:sp>
      <p:pic>
        <p:nvPicPr>
          <p:cNvPr id="364" name="Picture 3" descr="C:\Users\ikkinallego\Downloads\location76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809" y="2933064"/>
            <a:ext cx="343688" cy="32982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5" name="Rectangle 364"/>
          <p:cNvSpPr/>
          <p:nvPr/>
        </p:nvSpPr>
        <p:spPr>
          <a:xfrm>
            <a:off x="5505494" y="2882047"/>
            <a:ext cx="1848898" cy="439097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HAUPTSTRASSE 15, 28000 BREMEN</a:t>
            </a:r>
          </a:p>
        </p:txBody>
      </p:sp>
      <p:pic>
        <p:nvPicPr>
          <p:cNvPr id="366" name="Picture 4" descr="C:\Users\ikkinallego\Downloads\telephone5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4323" y="3578596"/>
            <a:ext cx="353839" cy="3395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7" name="Rectangle 366"/>
          <p:cNvSpPr/>
          <p:nvPr/>
        </p:nvSpPr>
        <p:spPr>
          <a:xfrm>
            <a:off x="5505494" y="3615501"/>
            <a:ext cx="1848898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de-DE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01234 567891</a:t>
            </a:r>
          </a:p>
        </p:txBody>
      </p:sp>
      <p:pic>
        <p:nvPicPr>
          <p:cNvPr id="368" name="Picture 5" descr="C:\Users\ikkinallego\Downloads\email5 (1)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rightnessContrast bright="100000" contras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3838" y="4149021"/>
            <a:ext cx="519296" cy="49835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9" name="Rectangle 368"/>
          <p:cNvSpPr/>
          <p:nvPr/>
        </p:nvSpPr>
        <p:spPr>
          <a:xfrm>
            <a:off x="5505493" y="4265317"/>
            <a:ext cx="1848897" cy="26981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1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mail@mail.com</a:t>
            </a:r>
          </a:p>
        </p:txBody>
      </p:sp>
      <p:grpSp>
        <p:nvGrpSpPr>
          <p:cNvPr id="370" name="Group 369"/>
          <p:cNvGrpSpPr/>
          <p:nvPr/>
        </p:nvGrpSpPr>
        <p:grpSpPr>
          <a:xfrm>
            <a:off x="6185709" y="698341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71" name="Oval 47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2" name="Oval 47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3" name="Oval 47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4" name="Oval 47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78" name="Oval 47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0" name="Oval 479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1" name="Group 480"/>
          <p:cNvGrpSpPr/>
          <p:nvPr/>
        </p:nvGrpSpPr>
        <p:grpSpPr>
          <a:xfrm>
            <a:off x="6185709" y="722144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2" name="Oval 481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3" name="Oval 48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4" name="Oval 48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5" name="Oval 48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6" name="Oval 485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87" name="Oval 48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88" name="Group 487"/>
          <p:cNvGrpSpPr/>
          <p:nvPr/>
        </p:nvGrpSpPr>
        <p:grpSpPr>
          <a:xfrm>
            <a:off x="6185709" y="745947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89" name="Oval 48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0" name="Oval 489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1" name="Oval 490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2" name="Oval 491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3" name="Oval 49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4" name="Oval 4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495" name="Group 494"/>
          <p:cNvGrpSpPr/>
          <p:nvPr/>
        </p:nvGrpSpPr>
        <p:grpSpPr>
          <a:xfrm>
            <a:off x="6185709" y="769751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496" name="Oval 4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7" name="Oval 4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8" name="Oval 4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499" name="Oval 4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0" name="Oval 4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1" name="Oval 50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2" name="Group 501"/>
          <p:cNvGrpSpPr/>
          <p:nvPr/>
        </p:nvGrpSpPr>
        <p:grpSpPr>
          <a:xfrm>
            <a:off x="6185709" y="7935541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03" name="Oval 50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4" name="Oval 50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5" name="Oval 50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6" name="Oval 50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7" name="Oval 506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08" name="Oval 507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09" name="Group 508"/>
          <p:cNvGrpSpPr/>
          <p:nvPr/>
        </p:nvGrpSpPr>
        <p:grpSpPr>
          <a:xfrm>
            <a:off x="6185709" y="877763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0" name="Oval 50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1" name="Oval 510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2" name="Oval 511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3" name="Oval 512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4" name="Oval 5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5" name="Oval 51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16" name="Group 515"/>
          <p:cNvGrpSpPr/>
          <p:nvPr/>
        </p:nvGrpSpPr>
        <p:grpSpPr>
          <a:xfrm>
            <a:off x="6185709" y="9015664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17" name="Oval 51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8" name="Oval 51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19" name="Oval 51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0" name="Oval 51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1" name="Oval 52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2" name="Oval 52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23" name="Group 522"/>
          <p:cNvGrpSpPr/>
          <p:nvPr/>
        </p:nvGrpSpPr>
        <p:grpSpPr>
          <a:xfrm>
            <a:off x="6185709" y="9253697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24" name="Oval 52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5" name="Oval 52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8" name="Oval 527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29" name="Oval 528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0" name="Group 529"/>
          <p:cNvGrpSpPr/>
          <p:nvPr/>
        </p:nvGrpSpPr>
        <p:grpSpPr>
          <a:xfrm>
            <a:off x="6185709" y="9491730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1" name="Oval 530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2" name="Oval 531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4" name="Oval 533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5" name="Oval 53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6" name="Oval 53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grpSp>
        <p:nvGrpSpPr>
          <p:cNvPr id="537" name="Group 536"/>
          <p:cNvGrpSpPr/>
          <p:nvPr/>
        </p:nvGrpSpPr>
        <p:grpSpPr>
          <a:xfrm>
            <a:off x="6185709" y="9729762"/>
            <a:ext cx="944407" cy="98696"/>
            <a:chOff x="1413487" y="6334119"/>
            <a:chExt cx="989095" cy="91440"/>
          </a:xfrm>
          <a:solidFill>
            <a:schemeClr val="bg1"/>
          </a:solidFill>
        </p:grpSpPr>
        <p:sp>
          <p:nvSpPr>
            <p:cNvPr id="538" name="Oval 53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0" name="Oval 53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1" name="Oval 54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2" name="Oval 54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  <p:sp>
          <p:nvSpPr>
            <p:cNvPr id="543" name="Oval 54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Connector 13"/>
          <p:cNvCxnSpPr/>
          <p:nvPr/>
        </p:nvCxnSpPr>
        <p:spPr>
          <a:xfrm>
            <a:off x="4587873" y="2681454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4" name="Straight Connector 543"/>
          <p:cNvCxnSpPr/>
          <p:nvPr/>
        </p:nvCxnSpPr>
        <p:spPr>
          <a:xfrm>
            <a:off x="4587873" y="6763366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5" name="Straight Connector 544"/>
          <p:cNvCxnSpPr/>
          <p:nvPr/>
        </p:nvCxnSpPr>
        <p:spPr>
          <a:xfrm>
            <a:off x="4587873" y="8541148"/>
            <a:ext cx="2766519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45648" y="120795"/>
            <a:ext cx="2443366" cy="16777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r>
              <a:rPr lang="en-PH" sz="2600" dirty="0" smtClean="0">
                <a:solidFill>
                  <a:schemeClr val="tx1"/>
                </a:solidFill>
              </a:rPr>
              <a:t>IHR FOTO</a:t>
            </a:r>
            <a:endParaRPr lang="en-PH" sz="2600" dirty="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>
            <a:stCxn id="144" idx="3"/>
          </p:cNvCxnSpPr>
          <p:nvPr/>
        </p:nvCxnSpPr>
        <p:spPr>
          <a:xfrm>
            <a:off x="2807368" y="5023552"/>
            <a:ext cx="1532052" cy="10549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2448640" y="8544663"/>
            <a:ext cx="1774826" cy="0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18" idx="3"/>
          </p:cNvCxnSpPr>
          <p:nvPr/>
        </p:nvCxnSpPr>
        <p:spPr>
          <a:xfrm>
            <a:off x="2474685" y="2224685"/>
            <a:ext cx="1748781" cy="10548"/>
          </a:xfrm>
          <a:prstGeom prst="line">
            <a:avLst/>
          </a:prstGeom>
          <a:ln>
            <a:solidFill>
              <a:srgbClr val="0094C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83932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205</Words>
  <Application>Microsoft Office PowerPoint</Application>
  <PresentationFormat>Personnalisé</PresentationFormat>
  <Paragraphs>48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Sabine</cp:lastModifiedBy>
  <cp:revision>7</cp:revision>
  <dcterms:created xsi:type="dcterms:W3CDTF">2015-07-01T20:18:19Z</dcterms:created>
  <dcterms:modified xsi:type="dcterms:W3CDTF">2016-12-02T04:24:13Z</dcterms:modified>
</cp:coreProperties>
</file>