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1260" y="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2928B-4D94-3C4A-9587-5F19B4BA804E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0A11-3832-9243-86FB-72619B75E4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6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1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36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8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595-9C45-1643-9127-1A6640323B34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224F-862E-144C-9A11-AC36A89969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1634751" y="4760538"/>
            <a:ext cx="8769296" cy="3086902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7562850" cy="19193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21799" y="2511156"/>
            <a:ext cx="4217621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b="1" dirty="0">
                <a:cs typeface="Calibri"/>
              </a:rPr>
              <a:t>AUSBILDUNG</a:t>
            </a:r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etc </a:t>
            </a:r>
            <a:r>
              <a:rPr lang="de-DE" sz="11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100" dirty="0">
              <a:solidFill>
                <a:srgbClr val="404040"/>
              </a:solidFill>
              <a:cs typeface="Calibri"/>
            </a:endParaRPr>
          </a:p>
          <a:p>
            <a:r>
              <a:rPr lang="de-DE" sz="1100" b="1" dirty="0">
                <a:cs typeface="Calibri"/>
              </a:rPr>
              <a:t>AUSBILDUNG</a:t>
            </a:r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etc </a:t>
            </a:r>
            <a:r>
              <a:rPr lang="de-DE" sz="11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100" dirty="0">
              <a:solidFill>
                <a:srgbClr val="404040"/>
              </a:solidFill>
              <a:cs typeface="Calibri"/>
            </a:endParaRPr>
          </a:p>
          <a:p>
            <a:r>
              <a:rPr lang="de-DE" sz="1100" b="1" dirty="0">
                <a:cs typeface="Calibri"/>
              </a:rPr>
              <a:t>AUSBILDUNG</a:t>
            </a:r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etc ...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52" name="Text Box 189"/>
          <p:cNvSpPr txBox="1"/>
          <p:nvPr/>
        </p:nvSpPr>
        <p:spPr>
          <a:xfrm>
            <a:off x="90037" y="8826980"/>
            <a:ext cx="4284862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98" y="2035914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AUSBILDUNG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189"/>
          <p:cNvSpPr txBox="1"/>
          <p:nvPr/>
        </p:nvSpPr>
        <p:spPr>
          <a:xfrm>
            <a:off x="90037" y="5363519"/>
            <a:ext cx="4284862" cy="23961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dirty="0">
                <a:cs typeface="Calibri"/>
              </a:rPr>
              <a:t>2000 – 2003 – </a:t>
            </a:r>
            <a:r>
              <a:rPr lang="de-DE" sz="11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dirty="0">
                <a:cs typeface="Calibri"/>
              </a:rPr>
              <a:t>2000 – 2003 - </a:t>
            </a:r>
            <a:r>
              <a:rPr lang="de-DE" sz="11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dirty="0">
                <a:cs typeface="Calibri"/>
              </a:rPr>
              <a:t>2000 – 2003 - </a:t>
            </a:r>
            <a:r>
              <a:rPr lang="de-DE" sz="11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dirty="0">
                <a:cs typeface="Calibri"/>
              </a:rPr>
              <a:t>2000 – 2003 - </a:t>
            </a:r>
            <a:r>
              <a:rPr lang="de-DE" sz="11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21798" y="4834781"/>
            <a:ext cx="2685570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BERUFSERFAHRUNG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21798" y="8322597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ERFOLGE</a:t>
            </a:r>
            <a:endParaRPr lang="en-PH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6" name="Rectangle 355"/>
          <p:cNvSpPr/>
          <p:nvPr/>
        </p:nvSpPr>
        <p:spPr>
          <a:xfrm>
            <a:off x="2448640" y="409519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HANS FRISCH</a:t>
            </a:r>
            <a:endParaRPr lang="en-PH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2448640" y="988512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Stellung</a:t>
            </a:r>
            <a:endParaRPr lang="en-PH" sz="26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Rounded Rectangle 357"/>
          <p:cNvSpPr/>
          <p:nvPr/>
        </p:nvSpPr>
        <p:spPr>
          <a:xfrm>
            <a:off x="4475948" y="2383439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ÜBER </a:t>
            </a:r>
            <a:r>
              <a:rPr lang="en-PH" sz="1300" dirty="0" smtClean="0">
                <a:latin typeface="Arial" pitchFamily="34" charset="0"/>
                <a:cs typeface="Arial" pitchFamily="34" charset="0"/>
              </a:rPr>
              <a:t>MICH</a:t>
            </a:r>
            <a:endParaRPr lang="en-PH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4748277" y="4929514"/>
            <a:ext cx="2542242" cy="7621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100" dirty="0">
                <a:solidFill>
                  <a:schemeClr val="bg1"/>
                </a:solidFill>
                <a:latin typeface="Arial"/>
                <a:cs typeface="Arial"/>
              </a:rPr>
              <a:t>Beschreiben Sie kurz Ihre Karriere, Ihre Hauptkompetenzen für den Job und Ihre Karriereziele . Dies ist eigentlich eine Einführung zu Ihrer Bewerbung. 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475948" y="6465351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HAUPTKOMPETENZEN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15117" y="6910416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475948" y="8243133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PERSÖNLICHKEIT</a:t>
            </a:r>
          </a:p>
        </p:txBody>
      </p:sp>
      <p:sp>
        <p:nvSpPr>
          <p:cNvPr id="363" name="Rectangle 362"/>
          <p:cNvSpPr/>
          <p:nvPr/>
        </p:nvSpPr>
        <p:spPr>
          <a:xfrm>
            <a:off x="4515117" y="8692427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2933064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2882047"/>
            <a:ext cx="184889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HAUPTSTRASSE 15, 28000 BREMEN</a:t>
            </a: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3578596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3615501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01234 567891</a:t>
            </a: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149021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265317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185709" y="698341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185709" y="722144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185709" y="745947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185709" y="769751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185709" y="793554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185709" y="877763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85709" y="901566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185709" y="925369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185709" y="949173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185709" y="972976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2681454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587873" y="6763366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587873" y="8541148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5648" y="120795"/>
            <a:ext cx="2443366" cy="1677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dirty="0" smtClean="0">
                <a:solidFill>
                  <a:schemeClr val="tx1"/>
                </a:solidFill>
              </a:rPr>
              <a:t>IHR FOTO</a:t>
            </a:r>
            <a:endParaRPr lang="en-PH" sz="2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>
            <a:stCxn id="144" idx="3"/>
          </p:cNvCxnSpPr>
          <p:nvPr/>
        </p:nvCxnSpPr>
        <p:spPr>
          <a:xfrm>
            <a:off x="2807368" y="5023552"/>
            <a:ext cx="1532052" cy="10549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8640" y="8544663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</p:cNvCxnSpPr>
          <p:nvPr/>
        </p:nvCxnSpPr>
        <p:spPr>
          <a:xfrm>
            <a:off x="2474685" y="2224685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9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205</Words>
  <Application>Microsoft Office PowerPoint</Application>
  <PresentationFormat>Personnalisé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7</cp:revision>
  <dcterms:created xsi:type="dcterms:W3CDTF">2015-07-01T20:18:19Z</dcterms:created>
  <dcterms:modified xsi:type="dcterms:W3CDTF">2016-12-02T04:24:13Z</dcterms:modified>
</cp:coreProperties>
</file>