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1734" y="-15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53F8-1352-E548-8119-D5CB8F852C8B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1115B-B1B0-D842-A214-EC17DD1A5F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94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4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2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5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4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3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04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1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03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58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94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69AAB-2FF4-BF45-9C78-03D350AF1BC7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4902-0B1D-6B46-9363-08CF0BE6C7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13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675080" y="3800867"/>
            <a:ext cx="10688638" cy="3086902"/>
          </a:xfrm>
          <a:custGeom>
            <a:avLst/>
            <a:gdLst>
              <a:gd name="connsiteX0" fmla="*/ 0 w 7315200"/>
              <a:gd name="connsiteY0" fmla="*/ 0 h 3574294"/>
              <a:gd name="connsiteX1" fmla="*/ 3657600 w 7315200"/>
              <a:gd name="connsiteY1" fmla="*/ 0 h 3574294"/>
              <a:gd name="connsiteX2" fmla="*/ 7315200 w 7315200"/>
              <a:gd name="connsiteY2" fmla="*/ 1787147 h 3574294"/>
              <a:gd name="connsiteX3" fmla="*/ 3657600 w 7315200"/>
              <a:gd name="connsiteY3" fmla="*/ 3574294 h 3574294"/>
              <a:gd name="connsiteX4" fmla="*/ 0 w 7315200"/>
              <a:gd name="connsiteY4" fmla="*/ 3574294 h 3574294"/>
              <a:gd name="connsiteX5" fmla="*/ 0 w 7315200"/>
              <a:gd name="connsiteY5" fmla="*/ 0 h 3574294"/>
              <a:gd name="connsiteX0" fmla="*/ 0 w 7315319"/>
              <a:gd name="connsiteY0" fmla="*/ 10788 h 3595870"/>
              <a:gd name="connsiteX1" fmla="*/ 3657600 w 7315319"/>
              <a:gd name="connsiteY1" fmla="*/ 10788 h 3595870"/>
              <a:gd name="connsiteX2" fmla="*/ 7315200 w 7315319"/>
              <a:gd name="connsiteY2" fmla="*/ 1797935 h 3595870"/>
              <a:gd name="connsiteX3" fmla="*/ 3657600 w 7315319"/>
              <a:gd name="connsiteY3" fmla="*/ 3585082 h 3595870"/>
              <a:gd name="connsiteX4" fmla="*/ 0 w 7315319"/>
              <a:gd name="connsiteY4" fmla="*/ 3585082 h 3595870"/>
              <a:gd name="connsiteX5" fmla="*/ 0 w 7315319"/>
              <a:gd name="connsiteY5" fmla="*/ 10788 h 359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319" h="3595870">
                <a:moveTo>
                  <a:pt x="0" y="10788"/>
                </a:moveTo>
                <a:lnTo>
                  <a:pt x="3657600" y="10788"/>
                </a:lnTo>
                <a:cubicBezTo>
                  <a:pt x="5677637" y="10788"/>
                  <a:pt x="7331529" y="-250436"/>
                  <a:pt x="7315200" y="1797935"/>
                </a:cubicBezTo>
                <a:cubicBezTo>
                  <a:pt x="7298871" y="3846306"/>
                  <a:pt x="5677637" y="3585082"/>
                  <a:pt x="3657600" y="3585082"/>
                </a:cubicBezTo>
                <a:lnTo>
                  <a:pt x="0" y="3585082"/>
                </a:lnTo>
                <a:lnTo>
                  <a:pt x="0" y="107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3" name="Rectangle 142"/>
          <p:cNvSpPr/>
          <p:nvPr/>
        </p:nvSpPr>
        <p:spPr>
          <a:xfrm>
            <a:off x="121799" y="2511156"/>
            <a:ext cx="4217621" cy="230114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52" name="Text Box 189"/>
          <p:cNvSpPr txBox="1"/>
          <p:nvPr/>
        </p:nvSpPr>
        <p:spPr>
          <a:xfrm>
            <a:off x="90037" y="8811411"/>
            <a:ext cx="4284862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0317" y="2035913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1919341"/>
            <a:ext cx="636517" cy="63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8" name="Text Box 189"/>
          <p:cNvSpPr txBox="1"/>
          <p:nvPr/>
        </p:nvSpPr>
        <p:spPr>
          <a:xfrm>
            <a:off x="90037" y="5303260"/>
            <a:ext cx="4284862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840317" y="4774522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4747295"/>
            <a:ext cx="456489" cy="4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Rounded Rectangle 149"/>
          <p:cNvSpPr/>
          <p:nvPr/>
        </p:nvSpPr>
        <p:spPr>
          <a:xfrm>
            <a:off x="840317" y="8307027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ERFOLGE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8264422"/>
            <a:ext cx="511047" cy="50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6" name="Rectangle 355"/>
          <p:cNvSpPr/>
          <p:nvPr/>
        </p:nvSpPr>
        <p:spPr>
          <a:xfrm>
            <a:off x="79710" y="409519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HANS</a:t>
            </a:r>
            <a:r>
              <a:rPr lang="en-PH" sz="4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FRISCH</a:t>
            </a:r>
            <a:endParaRPr lang="en-PH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79710" y="988512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Stellung</a:t>
            </a:r>
            <a:endParaRPr lang="en-PH" sz="2600" b="1" spc="327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" name="Rounded Rectangle 357"/>
          <p:cNvSpPr/>
          <p:nvPr/>
        </p:nvSpPr>
        <p:spPr>
          <a:xfrm>
            <a:off x="4475948" y="2831678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ÜBER MICH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4748277" y="5142682"/>
            <a:ext cx="2542242" cy="7621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solidFill>
                  <a:schemeClr val="bg1"/>
                </a:solidFill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60" name="Rounded Rectangle 359"/>
          <p:cNvSpPr/>
          <p:nvPr/>
        </p:nvSpPr>
        <p:spPr>
          <a:xfrm>
            <a:off x="4515117" y="6596625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HAUPTKOMPETENZEN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4554286" y="7041690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515117" y="8374407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PERSÖNLICHKEIT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4554286" y="8823701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3381303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3330286"/>
            <a:ext cx="184889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HAUPTSTRASSE 15, 28000 BREMEN</a:t>
            </a:r>
            <a:endParaRPr lang="de-DE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4026835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4063740"/>
            <a:ext cx="18488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01234 567891</a:t>
            </a:r>
            <a:endParaRPr lang="de-DE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597260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713556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224878" y="711468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224878" y="7352718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224878" y="759075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224878" y="7828783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224878" y="806681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24878" y="890890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224878" y="9146938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224878" y="938497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224878" y="962300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224878" y="9861036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312969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627042" y="6894640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627042" y="867242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929229" y="330607"/>
            <a:ext cx="2180337" cy="212901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500" dirty="0" smtClean="0">
                <a:solidFill>
                  <a:schemeClr val="tx1"/>
                </a:solidFill>
              </a:rPr>
              <a:t>IHR</a:t>
            </a:r>
          </a:p>
          <a:p>
            <a:pPr algn="ctr"/>
            <a:r>
              <a:rPr lang="en-PH" sz="3500" dirty="0" smtClean="0">
                <a:solidFill>
                  <a:schemeClr val="tx1"/>
                </a:solidFill>
              </a:rPr>
              <a:t>FOTO</a:t>
            </a:r>
            <a:endParaRPr lang="en-PH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8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205</Words>
  <Application>Microsoft Office PowerPoint</Application>
  <PresentationFormat>Personnalisé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6</cp:revision>
  <dcterms:created xsi:type="dcterms:W3CDTF">2015-07-01T20:15:41Z</dcterms:created>
  <dcterms:modified xsi:type="dcterms:W3CDTF">2016-12-01T12:16:34Z</dcterms:modified>
</cp:coreProperties>
</file>