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120" y="-151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40AE9-B8AF-2B46-975F-05DFBD6CA5D1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18EEA-6744-4149-B876-319EBDB35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4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6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46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8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4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21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6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5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8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63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64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49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4385-6982-6142-971E-06129B08F864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6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808381" y="676901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3804305" y="1107031"/>
            <a:ext cx="3605037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4369419" y="3932354"/>
            <a:ext cx="261206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Text Box 189"/>
          <p:cNvSpPr txBox="1"/>
          <p:nvPr/>
        </p:nvSpPr>
        <p:spPr>
          <a:xfrm>
            <a:off x="3804305" y="4429364"/>
            <a:ext cx="3662511" cy="239619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4972580" y="8373239"/>
            <a:ext cx="2379814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ERFOLGE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 Box 189"/>
          <p:cNvSpPr txBox="1"/>
          <p:nvPr/>
        </p:nvSpPr>
        <p:spPr>
          <a:xfrm>
            <a:off x="3804305" y="8750780"/>
            <a:ext cx="3662511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631273" y="602655"/>
            <a:ext cx="0" cy="9852761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547598" y="273669"/>
            <a:ext cx="167350" cy="16449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pic>
        <p:nvPicPr>
          <p:cNvPr id="228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618" y="85462"/>
            <a:ext cx="762411" cy="74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9" name="Picture 3" descr="C:\Users\ikkinallego\Downloads\boc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273" y="3347154"/>
            <a:ext cx="598572" cy="58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0" name="Picture 2" descr="C:\Users\ikkinallego\Downloads\award52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947" y="7676076"/>
            <a:ext cx="709228" cy="69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58310" y="355916"/>
            <a:ext cx="3590969" cy="9923202"/>
            <a:chOff x="52876" y="329749"/>
            <a:chExt cx="3256294" cy="9193663"/>
          </a:xfrm>
        </p:grpSpPr>
        <p:sp>
          <p:nvSpPr>
            <p:cNvPr id="69" name="Rectangle 68"/>
            <p:cNvSpPr/>
            <p:nvPr/>
          </p:nvSpPr>
          <p:spPr>
            <a:xfrm>
              <a:off x="52876" y="1858372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4400" b="1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SVEN</a:t>
              </a:r>
              <a:r>
                <a:rPr lang="en-PH" sz="4400" b="1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KANT</a:t>
              </a:r>
              <a:endParaRPr lang="en-PH" sz="44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876" y="2258827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500" b="1" spc="327" dirty="0" err="1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Stellung</a:t>
              </a:r>
              <a:endParaRPr lang="en-PH" sz="1500" b="1" spc="327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76199" y="2740072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ÜBER MICH</a:t>
              </a:r>
              <a:endParaRPr lang="en-PH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3421" y="5122549"/>
              <a:ext cx="2991738" cy="71750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89"/>
                </a:spcAft>
              </a:pPr>
              <a:r>
                <a:rPr lang="de-DE" sz="1100" dirty="0">
                  <a:latin typeface="Arial"/>
                  <a:cs typeface="Arial"/>
                </a:rPr>
                <a:t>Beschreiben Sie kurz Ihre Karriere, Ihre Hauptkompetenzen für den Job und Ihre Karriereziele . Dies ist eigentlich eine Einführung zu Ihrer Bewerbung. </a:t>
              </a:r>
              <a:endParaRPr lang="de-DE" sz="1100" dirty="0">
                <a:latin typeface="Arial"/>
                <a:cs typeface="Arial"/>
              </a:endParaRP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6199" y="6341813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HAUPTKOMPETENZEN</a:t>
              </a:r>
              <a:endParaRPr lang="en-PH" sz="13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17221" y="6754157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ILLUSTRATOR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PHOTOSHOP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COREL DRAW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DREAMWEAVER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HTML/CSS3</a:t>
              </a: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76199" y="7988895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3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PERSÖNLICHKEIT</a:t>
              </a:r>
              <a:endParaRPr lang="de-DE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17221" y="8405157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</p:txBody>
        </p:sp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377169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914399" y="3315871"/>
              <a:ext cx="2378442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100" dirty="0">
                  <a:latin typeface="Arial" pitchFamily="34" charset="0"/>
                  <a:cs typeface="Arial" pitchFamily="34" charset="0"/>
                </a:rPr>
                <a:t>HAUPTSTRASSE 15, 28000 BREMEN</a:t>
              </a:r>
              <a:endParaRPr lang="de-DE" sz="11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982711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914401" y="3939710"/>
              <a:ext cx="2176448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01234 567891</a:t>
              </a:r>
              <a:endParaRPr lang="de-DE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4489699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914400" y="4603999"/>
              <a:ext cx="217644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337287" y="682178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0" name="Oval 9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1337287" y="703967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93" name="Oval 9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1337287" y="725755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34" name="Oval 13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1337287" y="7475444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49" name="Oval 148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1337287" y="7693329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63" name="Oval 16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1337287" y="8453040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74" name="Oval 17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1337287" y="867092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85" name="Oval 184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1337287" y="888881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96" name="Oval 195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1337287" y="910669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07" name="Oval 206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>
              <a:off x="1337287" y="9324583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18" name="Oval 217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193421" y="329749"/>
              <a:ext cx="2805365" cy="13450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4400" dirty="0" smtClean="0"/>
                <a:t>FOTO</a:t>
              </a:r>
              <a:endParaRPr lang="en-PH" sz="4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832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204</Words>
  <Application>Microsoft Office PowerPoint</Application>
  <PresentationFormat>Personnalisé</PresentationFormat>
  <Paragraphs>48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3</cp:revision>
  <dcterms:created xsi:type="dcterms:W3CDTF">2015-07-01T20:12:58Z</dcterms:created>
  <dcterms:modified xsi:type="dcterms:W3CDTF">2016-12-01T12:11:04Z</dcterms:modified>
</cp:coreProperties>
</file>