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8AE6-10E3-6A47-B7C6-91FD1E1612CE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0F95-0483-074D-9766-A47CD83E9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1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04F3-D9A9-9840-8A64-8D98CB0E9445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0CE0-57CA-E64A-809D-9735F52661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/>
              <a:t>          </a:t>
            </a:r>
            <a:endParaRPr lang="en-PH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7562850" cy="1137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857076" y="170423"/>
            <a:ext cx="4481691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ALEX LEHMANN</a:t>
            </a:r>
            <a:endParaRPr lang="en-PH" sz="32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7797" y="514531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STELLUNG</a:t>
            </a:r>
            <a:endParaRPr lang="en-PH" sz="1500" b="1" spc="327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4256" y="53451"/>
            <a:ext cx="2182820" cy="205607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>
                <a:solidFill>
                  <a:schemeClr val="tx1"/>
                </a:solidFill>
              </a:rPr>
              <a:t>IHR FOTO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8900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en-PH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370205" y="1746074"/>
            <a:ext cx="2192645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23011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287913"/>
            <a:ext cx="261206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BERUFSERFAHRUNG</a:t>
            </a:r>
            <a:endParaRPr lang="en-PH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6200964" y="4476684"/>
            <a:ext cx="1361887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6" y="4776899"/>
            <a:ext cx="3662511" cy="34100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Resultate</a:t>
            </a: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8900" y="8400188"/>
            <a:ext cx="1542658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en-PH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131558" y="8588959"/>
            <a:ext cx="2431294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732276" y="8762585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Englisch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Schreiben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Sprechen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Deutsch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Schreiben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Sprechen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Spanisch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 : </a:t>
            </a:r>
            <a:r>
              <a:rPr lang="fr-FR" sz="1100" dirty="0" err="1">
                <a:solidFill>
                  <a:schemeClr val="tx1"/>
                </a:solidFill>
                <a:ea typeface="Calibri"/>
                <a:cs typeface="Times New Roman"/>
              </a:rPr>
              <a:t>Lesen</a:t>
            </a:r>
            <a:r>
              <a:rPr lang="fr-FR" sz="11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fr-FR" sz="1100" dirty="0" err="1" smtClean="0">
                <a:solidFill>
                  <a:schemeClr val="tx1"/>
                </a:solidFill>
                <a:ea typeface="Calibri"/>
                <a:cs typeface="Times New Roman"/>
              </a:rPr>
              <a:t>Schreiben,Sprechen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ÜBER MICH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774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100" dirty="0">
                <a:solidFill>
                  <a:schemeClr val="bg1"/>
                </a:solidFill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4032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 smtClean="0">
                <a:latin typeface="Arial" pitchFamily="34" charset="0"/>
                <a:cs typeface="Arial" pitchFamily="34" charset="0"/>
              </a:rPr>
              <a:t>HAUPTKOMPETENZEN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3301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 smtClean="0">
                <a:latin typeface="Arial" pitchFamily="34" charset="0"/>
                <a:cs typeface="Arial" pitchFamily="34" charset="0"/>
              </a:rPr>
              <a:t>PERSONNALITE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705045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638883"/>
            <a:ext cx="2433066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HAUPTSTRASSE 15</a:t>
            </a: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28000 </a:t>
            </a:r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BREMEN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01234 567891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031" y="6616701"/>
            <a:ext cx="33069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58763" y="6836747"/>
            <a:ext cx="1882683" cy="98696"/>
            <a:chOff x="1413487" y="6334119"/>
            <a:chExt cx="1707219" cy="91440"/>
          </a:xfrm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58763" y="7071922"/>
            <a:ext cx="1882683" cy="98696"/>
            <a:chOff x="1413487" y="6334119"/>
            <a:chExt cx="1707219" cy="91440"/>
          </a:xfrm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58763" y="7307098"/>
            <a:ext cx="1882683" cy="98696"/>
            <a:chOff x="1413487" y="6334119"/>
            <a:chExt cx="1707219" cy="91440"/>
          </a:xfrm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58763" y="7542274"/>
            <a:ext cx="1882683" cy="98696"/>
            <a:chOff x="1413487" y="6334119"/>
            <a:chExt cx="1707219" cy="91440"/>
          </a:xfrm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58763" y="7777449"/>
            <a:ext cx="1882683" cy="98696"/>
            <a:chOff x="1413487" y="6334119"/>
            <a:chExt cx="1707219" cy="91440"/>
          </a:xfrm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10126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195</Words>
  <Application>Microsoft Office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4</cp:revision>
  <dcterms:created xsi:type="dcterms:W3CDTF">2015-07-01T20:10:00Z</dcterms:created>
  <dcterms:modified xsi:type="dcterms:W3CDTF">2016-12-02T04:19:51Z</dcterms:modified>
</cp:coreProperties>
</file>