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5" d="100"/>
          <a:sy n="45" d="100"/>
        </p:scale>
        <p:origin x="2328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F8AE6-10E3-6A47-B7C6-91FD1E1612CE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20F95-0483-074D-9766-A47CD83E93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0530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617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9996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863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1644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8324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0425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1025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1127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3057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110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6244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304F3-D9A9-9840-8A64-8D98CB0E9445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40CE0-57CA-E64A-809D-9735F52661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98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3576895" cy="1068863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 smtClean="0"/>
              <a:t>          </a:t>
            </a:r>
            <a:endParaRPr lang="en-PH" dirty="0"/>
          </a:p>
        </p:txBody>
      </p:sp>
      <p:sp>
        <p:nvSpPr>
          <p:cNvPr id="4" name="Rectangle 3"/>
          <p:cNvSpPr/>
          <p:nvPr/>
        </p:nvSpPr>
        <p:spPr>
          <a:xfrm>
            <a:off x="0" y="1"/>
            <a:ext cx="7562850" cy="11376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69" name="Rectangle 68"/>
          <p:cNvSpPr/>
          <p:nvPr/>
        </p:nvSpPr>
        <p:spPr>
          <a:xfrm>
            <a:off x="2857076" y="170423"/>
            <a:ext cx="4481691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32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ALEX LEHMANN</a:t>
            </a:r>
            <a:endParaRPr lang="en-PH" sz="3200" b="1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747797" y="514531"/>
            <a:ext cx="3590969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500" b="1" spc="327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STELLUNG</a:t>
            </a:r>
            <a:endParaRPr lang="en-PH" sz="1500" b="1" spc="327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74256" y="53451"/>
            <a:ext cx="2182820" cy="2056078"/>
          </a:xfrm>
          <a:prstGeom prst="ellipse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 smtClean="0">
                <a:solidFill>
                  <a:schemeClr val="tx1"/>
                </a:solidFill>
              </a:rPr>
              <a:t>IHR FOTO</a:t>
            </a:r>
            <a:endParaRPr lang="en-PH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588900" y="1557303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AUSBILDUNG</a:t>
            </a:r>
            <a:endParaRPr lang="en-PH" b="1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Connector 19"/>
          <p:cNvCxnSpPr>
            <a:stCxn id="18" idx="3"/>
          </p:cNvCxnSpPr>
          <p:nvPr/>
        </p:nvCxnSpPr>
        <p:spPr>
          <a:xfrm>
            <a:off x="5370205" y="1746074"/>
            <a:ext cx="2192645" cy="1054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Rectangle 142"/>
          <p:cNvSpPr/>
          <p:nvPr/>
        </p:nvSpPr>
        <p:spPr>
          <a:xfrm>
            <a:off x="3847224" y="1987433"/>
            <a:ext cx="3547563" cy="2301145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de-DE" sz="1100" dirty="0" smtClean="0">
                <a:solidFill>
                  <a:srgbClr val="404040"/>
                </a:solidFill>
                <a:cs typeface="Calibri"/>
              </a:rPr>
              <a:t>...</a:t>
            </a:r>
          </a:p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 smtClean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3588900" y="4287913"/>
            <a:ext cx="2612064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BERUFSERFAHRUNG</a:t>
            </a:r>
            <a:endParaRPr lang="en-PH" b="1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5" name="Straight Connector 144"/>
          <p:cNvCxnSpPr>
            <a:stCxn id="144" idx="3"/>
          </p:cNvCxnSpPr>
          <p:nvPr/>
        </p:nvCxnSpPr>
        <p:spPr>
          <a:xfrm>
            <a:off x="6200964" y="4476684"/>
            <a:ext cx="1361887" cy="10549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 Box 189"/>
          <p:cNvSpPr txBox="1"/>
          <p:nvPr/>
        </p:nvSpPr>
        <p:spPr>
          <a:xfrm>
            <a:off x="3732276" y="4776899"/>
            <a:ext cx="3662511" cy="341002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–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de-DE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de-DE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</a:t>
            </a:r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Resultate</a:t>
            </a: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3588900" y="8400188"/>
            <a:ext cx="1542658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SPRACHEN</a:t>
            </a:r>
            <a:endParaRPr lang="en-PH" b="1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1" name="Straight Connector 150"/>
          <p:cNvCxnSpPr>
            <a:stCxn id="150" idx="3"/>
          </p:cNvCxnSpPr>
          <p:nvPr/>
        </p:nvCxnSpPr>
        <p:spPr>
          <a:xfrm>
            <a:off x="5131558" y="8588959"/>
            <a:ext cx="2431294" cy="10549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 Box 189"/>
          <p:cNvSpPr txBox="1"/>
          <p:nvPr/>
        </p:nvSpPr>
        <p:spPr>
          <a:xfrm>
            <a:off x="3732276" y="8762585"/>
            <a:ext cx="3662511" cy="169283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 err="1">
                <a:solidFill>
                  <a:schemeClr val="tx1"/>
                </a:solidFill>
                <a:ea typeface="Calibri"/>
                <a:cs typeface="Times New Roman"/>
              </a:rPr>
              <a:t>Englisch</a:t>
            </a:r>
            <a:r>
              <a:rPr lang="fr-FR" sz="1100" dirty="0">
                <a:solidFill>
                  <a:schemeClr val="tx1"/>
                </a:solidFill>
                <a:ea typeface="Calibri"/>
                <a:cs typeface="Times New Roman"/>
              </a:rPr>
              <a:t> : </a:t>
            </a:r>
            <a:r>
              <a:rPr lang="fr-FR" sz="1100" dirty="0" err="1">
                <a:solidFill>
                  <a:schemeClr val="tx1"/>
                </a:solidFill>
                <a:ea typeface="Calibri"/>
                <a:cs typeface="Times New Roman"/>
              </a:rPr>
              <a:t>Lesen</a:t>
            </a:r>
            <a:r>
              <a:rPr lang="fr-FR" sz="1100" dirty="0">
                <a:solidFill>
                  <a:schemeClr val="tx1"/>
                </a:solidFill>
                <a:ea typeface="Calibri"/>
                <a:cs typeface="Times New Roman"/>
              </a:rPr>
              <a:t>, </a:t>
            </a:r>
            <a:r>
              <a:rPr lang="fr-FR" sz="1100" dirty="0" err="1">
                <a:solidFill>
                  <a:schemeClr val="tx1"/>
                </a:solidFill>
                <a:ea typeface="Calibri"/>
                <a:cs typeface="Times New Roman"/>
              </a:rPr>
              <a:t>Schreiben</a:t>
            </a:r>
            <a:r>
              <a:rPr lang="fr-FR" sz="1100" dirty="0">
                <a:solidFill>
                  <a:schemeClr val="tx1"/>
                </a:solidFill>
                <a:ea typeface="Calibri"/>
                <a:cs typeface="Times New Roman"/>
              </a:rPr>
              <a:t>, </a:t>
            </a:r>
            <a:r>
              <a:rPr lang="fr-FR" sz="1100" dirty="0" err="1">
                <a:solidFill>
                  <a:schemeClr val="tx1"/>
                </a:solidFill>
                <a:ea typeface="Calibri"/>
                <a:cs typeface="Times New Roman"/>
              </a:rPr>
              <a:t>Sprechen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>
                <a:solidFill>
                  <a:schemeClr val="tx1"/>
                </a:solidFill>
                <a:ea typeface="Calibri"/>
                <a:cs typeface="Times New Roman"/>
              </a:rPr>
              <a:t>Deutsch : </a:t>
            </a:r>
            <a:r>
              <a:rPr lang="fr-FR" sz="1100" dirty="0" err="1">
                <a:solidFill>
                  <a:schemeClr val="tx1"/>
                </a:solidFill>
                <a:ea typeface="Calibri"/>
                <a:cs typeface="Times New Roman"/>
              </a:rPr>
              <a:t>Lesen</a:t>
            </a:r>
            <a:r>
              <a:rPr lang="fr-FR" sz="1100" dirty="0">
                <a:solidFill>
                  <a:schemeClr val="tx1"/>
                </a:solidFill>
                <a:ea typeface="Calibri"/>
                <a:cs typeface="Times New Roman"/>
              </a:rPr>
              <a:t>, </a:t>
            </a:r>
            <a:r>
              <a:rPr lang="fr-FR" sz="1100" dirty="0" err="1">
                <a:solidFill>
                  <a:schemeClr val="tx1"/>
                </a:solidFill>
                <a:ea typeface="Calibri"/>
                <a:cs typeface="Times New Roman"/>
              </a:rPr>
              <a:t>Schreiben</a:t>
            </a:r>
            <a:r>
              <a:rPr lang="fr-FR" sz="1100" dirty="0">
                <a:solidFill>
                  <a:schemeClr val="tx1"/>
                </a:solidFill>
                <a:ea typeface="Calibri"/>
                <a:cs typeface="Times New Roman"/>
              </a:rPr>
              <a:t>, </a:t>
            </a:r>
            <a:r>
              <a:rPr lang="fr-FR" sz="1100" dirty="0" err="1">
                <a:solidFill>
                  <a:schemeClr val="tx1"/>
                </a:solidFill>
                <a:ea typeface="Calibri"/>
                <a:cs typeface="Times New Roman"/>
              </a:rPr>
              <a:t>Sprechen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 err="1">
                <a:solidFill>
                  <a:schemeClr val="tx1"/>
                </a:solidFill>
                <a:ea typeface="Calibri"/>
                <a:cs typeface="Times New Roman"/>
              </a:rPr>
              <a:t>Spanisch</a:t>
            </a:r>
            <a:r>
              <a:rPr lang="fr-FR" sz="1100" dirty="0">
                <a:solidFill>
                  <a:schemeClr val="tx1"/>
                </a:solidFill>
                <a:ea typeface="Calibri"/>
                <a:cs typeface="Times New Roman"/>
              </a:rPr>
              <a:t> : </a:t>
            </a:r>
            <a:r>
              <a:rPr lang="fr-FR" sz="1100" dirty="0" err="1">
                <a:solidFill>
                  <a:schemeClr val="tx1"/>
                </a:solidFill>
                <a:ea typeface="Calibri"/>
                <a:cs typeface="Times New Roman"/>
              </a:rPr>
              <a:t>Lesen</a:t>
            </a:r>
            <a:r>
              <a:rPr lang="fr-FR" sz="1100" dirty="0">
                <a:solidFill>
                  <a:schemeClr val="tx1"/>
                </a:solidFill>
                <a:ea typeface="Calibri"/>
                <a:cs typeface="Times New Roman"/>
              </a:rPr>
              <a:t>, </a:t>
            </a:r>
            <a:r>
              <a:rPr lang="fr-FR" sz="1100" dirty="0" err="1" smtClean="0">
                <a:solidFill>
                  <a:schemeClr val="tx1"/>
                </a:solidFill>
                <a:ea typeface="Calibri"/>
                <a:cs typeface="Times New Roman"/>
              </a:rPr>
              <a:t>Schreiben,Sprechen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84032" y="2226941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dirty="0">
                <a:latin typeface="Arial" pitchFamily="34" charset="0"/>
                <a:cs typeface="Arial" pitchFamily="34" charset="0"/>
              </a:rPr>
              <a:t>ÜBER MICH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13300" y="4686129"/>
            <a:ext cx="3055164" cy="77444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de-DE" sz="1100" dirty="0">
                <a:solidFill>
                  <a:schemeClr val="bg1"/>
                </a:solidFill>
                <a:latin typeface="Arial"/>
                <a:cs typeface="Arial"/>
              </a:rPr>
              <a:t>Beschreiben Sie kurz Ihre Karriere, Ihre Hauptkompetenzen für den Job und Ihre Karriereziele . Dies ist eigentlich eine Einführung zu Ihrer Bewerbung. 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84032" y="6318687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dirty="0" smtClean="0">
                <a:latin typeface="Arial" pitchFamily="34" charset="0"/>
                <a:cs typeface="Arial" pitchFamily="34" charset="0"/>
              </a:rPr>
              <a:t>HAUPTKOMPETENZEN</a:t>
            </a:r>
            <a:endParaRPr lang="en-PH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213301" y="6763752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sp>
        <p:nvSpPr>
          <p:cNvPr id="115" name="Rounded Rectangle 114"/>
          <p:cNvSpPr/>
          <p:nvPr/>
        </p:nvSpPr>
        <p:spPr>
          <a:xfrm>
            <a:off x="84032" y="8096469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dirty="0" smtClean="0">
                <a:latin typeface="Arial" pitchFamily="34" charset="0"/>
                <a:cs typeface="Arial" pitchFamily="34" charset="0"/>
              </a:rPr>
              <a:t>PERSONNALITE</a:t>
            </a:r>
            <a:endParaRPr lang="en-PH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213301" y="8545763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</p:txBody>
      </p:sp>
      <p:pic>
        <p:nvPicPr>
          <p:cNvPr id="85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53" y="2705045"/>
            <a:ext cx="336985" cy="32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6" name="Rectangle 85"/>
          <p:cNvSpPr/>
          <p:nvPr/>
        </p:nvSpPr>
        <p:spPr>
          <a:xfrm>
            <a:off x="1008380" y="2638883"/>
            <a:ext cx="2433066" cy="439097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de-DE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HAUPTSTRASSE 15</a:t>
            </a:r>
            <a:r>
              <a:rPr lang="de-DE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de-DE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28000 </a:t>
            </a:r>
            <a:r>
              <a:rPr lang="de-DE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BREMEN</a:t>
            </a:r>
          </a:p>
        </p:txBody>
      </p:sp>
      <p:pic>
        <p:nvPicPr>
          <p:cNvPr id="87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54" y="3358638"/>
            <a:ext cx="346937" cy="339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8" name="Rectangle 87"/>
          <p:cNvSpPr/>
          <p:nvPr/>
        </p:nvSpPr>
        <p:spPr>
          <a:xfrm>
            <a:off x="1008381" y="3312226"/>
            <a:ext cx="2400138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de-DE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01234 567891</a:t>
            </a:r>
          </a:p>
        </p:txBody>
      </p:sp>
      <p:pic>
        <p:nvPicPr>
          <p:cNvPr id="89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54" y="3905857"/>
            <a:ext cx="509167" cy="498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Rectangle 89"/>
          <p:cNvSpPr/>
          <p:nvPr/>
        </p:nvSpPr>
        <p:spPr>
          <a:xfrm>
            <a:off x="1008381" y="4029228"/>
            <a:ext cx="2400137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mail@mail.com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84031" y="2524955"/>
            <a:ext cx="335741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84031" y="6616701"/>
            <a:ext cx="330699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84031" y="8423449"/>
            <a:ext cx="335741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1558763" y="6836747"/>
            <a:ext cx="1882683" cy="98696"/>
            <a:chOff x="1413487" y="6334119"/>
            <a:chExt cx="1707219" cy="91440"/>
          </a:xfrm>
        </p:grpSpPr>
        <p:sp>
          <p:nvSpPr>
            <p:cNvPr id="10" name="Oval 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3" name="Oval 7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4" name="Oval 7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5" name="Oval 7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6" name="Oval 7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8" name="Oval 7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9" name="Oval 7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80" name="Oval 7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84" name="Oval 8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1" name="Oval 9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1558763" y="7071922"/>
            <a:ext cx="1882683" cy="98696"/>
            <a:chOff x="1413487" y="6334119"/>
            <a:chExt cx="1707219" cy="91440"/>
          </a:xfrm>
        </p:grpSpPr>
        <p:sp>
          <p:nvSpPr>
            <p:cNvPr id="93" name="Oval 9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4" name="Oval 9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5" name="Oval 9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6" name="Oval 9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7" name="Oval 9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8" name="Oval 9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9" name="Oval 9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00" name="Oval 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4" name="Oval 11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6" name="Oval 1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1558763" y="7307098"/>
            <a:ext cx="1882683" cy="98696"/>
            <a:chOff x="1413487" y="6334119"/>
            <a:chExt cx="1707219" cy="91440"/>
          </a:xfrm>
        </p:grpSpPr>
        <p:sp>
          <p:nvSpPr>
            <p:cNvPr id="134" name="Oval 13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5" name="Oval 13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6" name="Oval 13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7" name="Oval 13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8" name="Oval 13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9" name="Oval 13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0" name="Oval 13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1" name="Oval 14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2" name="Oval 14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6" name="Oval 14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1558763" y="7542274"/>
            <a:ext cx="1882683" cy="98696"/>
            <a:chOff x="1413487" y="6334119"/>
            <a:chExt cx="1707219" cy="91440"/>
          </a:xfrm>
        </p:grpSpPr>
        <p:sp>
          <p:nvSpPr>
            <p:cNvPr id="149" name="Oval 14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3" name="Oval 15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4" name="Oval 15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5" name="Oval 15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6" name="Oval 15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7" name="Oval 156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8" name="Oval 157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9" name="Oval 158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0" name="Oval 159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1" name="Oval 16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1558763" y="7777449"/>
            <a:ext cx="1882683" cy="98696"/>
            <a:chOff x="1413487" y="6334119"/>
            <a:chExt cx="1707219" cy="91440"/>
          </a:xfrm>
        </p:grpSpPr>
        <p:sp>
          <p:nvSpPr>
            <p:cNvPr id="163" name="Oval 16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4" name="Oval 16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5" name="Oval 16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6" name="Oval 16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7" name="Oval 16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8" name="Oval 16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9" name="Oval 16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0" name="Oval 16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1" name="Oval 170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2" name="Oval 171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1558763" y="8597445"/>
            <a:ext cx="1882683" cy="98696"/>
            <a:chOff x="1413487" y="6334119"/>
            <a:chExt cx="1707219" cy="91440"/>
          </a:xfrm>
        </p:grpSpPr>
        <p:sp>
          <p:nvSpPr>
            <p:cNvPr id="174" name="Oval 17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5" name="Oval 17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6" name="Oval 17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7" name="Oval 17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8" name="Oval 17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9" name="Oval 17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0" name="Oval 17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1" name="Oval 18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2" name="Oval 18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3" name="Oval 18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1558763" y="8832620"/>
            <a:ext cx="1882683" cy="98696"/>
            <a:chOff x="1413487" y="6334119"/>
            <a:chExt cx="1707219" cy="91440"/>
          </a:xfrm>
        </p:grpSpPr>
        <p:sp>
          <p:nvSpPr>
            <p:cNvPr id="185" name="Oval 184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6" name="Oval 185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7" name="Oval 186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8" name="Oval 187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9" name="Oval 188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0" name="Oval 189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1" name="Oval 190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2" name="Oval 19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3" name="Oval 192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4" name="Oval 1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1558763" y="9067796"/>
            <a:ext cx="1882683" cy="98696"/>
            <a:chOff x="1413487" y="6334119"/>
            <a:chExt cx="1707219" cy="91440"/>
          </a:xfrm>
        </p:grpSpPr>
        <p:sp>
          <p:nvSpPr>
            <p:cNvPr id="196" name="Oval 1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7" name="Oval 1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8" name="Oval 1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9" name="Oval 1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0" name="Oval 199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1" name="Oval 200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2" name="Oval 201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3" name="Oval 20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4" name="Oval 20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5" name="Oval 20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206" name="Group 205"/>
          <p:cNvGrpSpPr/>
          <p:nvPr/>
        </p:nvGrpSpPr>
        <p:grpSpPr>
          <a:xfrm>
            <a:off x="1558763" y="9302972"/>
            <a:ext cx="1882683" cy="98696"/>
            <a:chOff x="1413487" y="6334119"/>
            <a:chExt cx="1707219" cy="91440"/>
          </a:xfrm>
        </p:grpSpPr>
        <p:sp>
          <p:nvSpPr>
            <p:cNvPr id="207" name="Oval 20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8" name="Oval 20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9" name="Oval 20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0" name="Oval 20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1" name="Oval 210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2" name="Oval 211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3" name="Oval 212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4" name="Oval 2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5" name="Oval 214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6" name="Oval 2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217" name="Group 216"/>
          <p:cNvGrpSpPr/>
          <p:nvPr/>
        </p:nvGrpSpPr>
        <p:grpSpPr>
          <a:xfrm>
            <a:off x="1558763" y="9538147"/>
            <a:ext cx="1882683" cy="98696"/>
            <a:chOff x="1413487" y="6334119"/>
            <a:chExt cx="1707219" cy="91440"/>
          </a:xfrm>
        </p:grpSpPr>
        <p:sp>
          <p:nvSpPr>
            <p:cNvPr id="218" name="Oval 217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9" name="Oval 218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0" name="Oval 219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1" name="Oval 220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2" name="Oval 221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3" name="Oval 222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4" name="Oval 223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5" name="Oval 224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6" name="Oval 225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7" name="Oval 226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</p:spTree>
    <p:extLst>
      <p:ext uri="{BB962C8B-B14F-4D97-AF65-F5344CB8AC3E}">
        <p14:creationId xmlns:p14="http://schemas.microsoft.com/office/powerpoint/2010/main" val="101268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195</Words>
  <Application>Microsoft Office PowerPoint</Application>
  <PresentationFormat>Personnalisé</PresentationFormat>
  <Paragraphs>48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Sabine</cp:lastModifiedBy>
  <cp:revision>4</cp:revision>
  <dcterms:created xsi:type="dcterms:W3CDTF">2015-07-01T20:10:00Z</dcterms:created>
  <dcterms:modified xsi:type="dcterms:W3CDTF">2016-12-02T04:19:51Z</dcterms:modified>
</cp:coreProperties>
</file>