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1260" y="-244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6C0D6-6982-B449-8411-F5E07B0531F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2695-3C14-0E4C-9248-2FAEDE3F95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3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8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0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5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03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5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2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19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9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95FF-1F13-6D41-88F0-1D6055035858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D554-C043-054F-93D3-7A288729B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8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4" name="Rectangle 3"/>
          <p:cNvSpPr/>
          <p:nvPr/>
        </p:nvSpPr>
        <p:spPr>
          <a:xfrm>
            <a:off x="0" y="417335"/>
            <a:ext cx="7562850" cy="10288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741331" y="504006"/>
            <a:ext cx="4597436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Johann ROT</a:t>
            </a:r>
            <a:endParaRPr lang="en-PH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7797" y="848114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de-DE" sz="1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Gesuchte Stellung</a:t>
            </a:r>
          </a:p>
        </p:txBody>
      </p:sp>
      <p:sp>
        <p:nvSpPr>
          <p:cNvPr id="17" name="Diamond 16"/>
          <p:cNvSpPr/>
          <p:nvPr/>
        </p:nvSpPr>
        <p:spPr>
          <a:xfrm>
            <a:off x="674257" y="53451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>
                <a:solidFill>
                  <a:schemeClr val="bg1"/>
                </a:solidFill>
              </a:rPr>
              <a:t>IHR</a:t>
            </a:r>
          </a:p>
          <a:p>
            <a:pPr algn="ctr"/>
            <a:r>
              <a:rPr lang="en-PH" dirty="0" smtClean="0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230114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6478323" y="4476684"/>
            <a:ext cx="108452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662512" cy="3488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847222" y="8400188"/>
            <a:ext cx="1524877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372099" y="8588959"/>
            <a:ext cx="2190753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10952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 MICH</a:t>
            </a:r>
            <a:endParaRPr lang="en-PH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4257" y="4686129"/>
            <a:ext cx="2734260" cy="7786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en-PH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51442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2074142" y="68419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074142" y="708149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074142" y="732104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074142" y="756059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074142" y="7800145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de-DE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en-PH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en-PH" sz="13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51442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2074142" y="86239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074142" y="88635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074142" y="910305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074142" y="934260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074142" y="958215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57" y="2540132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411825" y="2515513"/>
            <a:ext cx="1996694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latin typeface="Arial" pitchFamily="34" charset="0"/>
                <a:cs typeface="Arial" pitchFamily="34" charset="0"/>
              </a:rPr>
              <a:t>HAUPTSTRASSE 15, 28000 BREMEN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0" y="3188855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411826" y="3188856"/>
            <a:ext cx="1996694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02" y="3789563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411825" y="3905858"/>
            <a:ext cx="1996693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5" name="Diamond 4"/>
          <p:cNvSpPr/>
          <p:nvPr/>
        </p:nvSpPr>
        <p:spPr>
          <a:xfrm>
            <a:off x="162065" y="2109529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4" name="Diamond 63"/>
          <p:cNvSpPr/>
          <p:nvPr/>
        </p:nvSpPr>
        <p:spPr>
          <a:xfrm>
            <a:off x="162065" y="6318686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5" name="Diamond 64"/>
          <p:cNvSpPr/>
          <p:nvPr/>
        </p:nvSpPr>
        <p:spPr>
          <a:xfrm>
            <a:off x="162065" y="809646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316679" y="2540132"/>
            <a:ext cx="50418" cy="371942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7" name="Rectangle 66"/>
          <p:cNvSpPr/>
          <p:nvPr/>
        </p:nvSpPr>
        <p:spPr>
          <a:xfrm>
            <a:off x="316679" y="6735989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8" name="Rectangle 67"/>
          <p:cNvSpPr/>
          <p:nvPr/>
        </p:nvSpPr>
        <p:spPr>
          <a:xfrm>
            <a:off x="316679" y="8492842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539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200</Words>
  <Application>Microsoft Office PowerPoint</Application>
  <PresentationFormat>Personnalisé</PresentationFormat>
  <Paragraphs>49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4</cp:revision>
  <dcterms:created xsi:type="dcterms:W3CDTF">2015-07-01T20:06:39Z</dcterms:created>
  <dcterms:modified xsi:type="dcterms:W3CDTF">2016-12-02T04:19:35Z</dcterms:modified>
</cp:coreProperties>
</file>