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1506" y="-6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5296F-8AE3-E744-B76F-3E1A5D5687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57068-EC7A-A044-8B10-6FCF5BA29E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74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175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03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5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002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19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5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9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92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78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42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59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676FD-6AD8-E34C-B9CE-0AE65353B8A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B004C-E34B-054C-B2A6-27556976A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30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smtClean="0"/>
              <a:t>          </a:t>
            </a:r>
            <a:endParaRPr lang="en-PH" dirty="0"/>
          </a:p>
        </p:txBody>
      </p:sp>
      <p:sp>
        <p:nvSpPr>
          <p:cNvPr id="69" name="Rectangle 68"/>
          <p:cNvSpPr/>
          <p:nvPr/>
        </p:nvSpPr>
        <p:spPr>
          <a:xfrm>
            <a:off x="3747797" y="298157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HANS MAYER</a:t>
            </a:r>
            <a:endParaRPr lang="en-PH" sz="4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7797" y="642265"/>
            <a:ext cx="3590969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1500" b="1" spc="327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504190" y="192404"/>
            <a:ext cx="2689014" cy="2191036"/>
          </a:xfrm>
          <a:prstGeom prst="diamond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 err="1" smtClean="0">
                <a:solidFill>
                  <a:schemeClr val="bg1"/>
                </a:solidFill>
              </a:rPr>
              <a:t>Ihr</a:t>
            </a:r>
            <a:r>
              <a:rPr lang="en-PH" dirty="0" smtClean="0">
                <a:solidFill>
                  <a:schemeClr val="bg1"/>
                </a:solidFill>
              </a:rPr>
              <a:t> </a:t>
            </a:r>
            <a:r>
              <a:rPr lang="en-PH" dirty="0" err="1" smtClean="0">
                <a:solidFill>
                  <a:schemeClr val="bg1"/>
                </a:solidFill>
              </a:rPr>
              <a:t>Foto</a:t>
            </a:r>
            <a:endParaRPr lang="en-PH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529330" y="1"/>
            <a:ext cx="95130" cy="106886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3847224" y="1987433"/>
            <a:ext cx="3547563" cy="247042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AUSBILDUNG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</a:t>
            </a:r>
            <a:r>
              <a:rPr lang="de-DE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de-DE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2612064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de-DE" b="1" dirty="0">
                <a:latin typeface="Arial" pitchFamily="34" charset="0"/>
                <a:cs typeface="Arial" pitchFamily="34" charset="0"/>
              </a:rPr>
              <a:t>BERUFSERFAHRUNG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6478323" y="4476684"/>
            <a:ext cx="1084529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662512" cy="33954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–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r>
              <a:rPr lang="de-DE" sz="1100" b="1" i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i="1" dirty="0">
                <a:cs typeface="Calibri"/>
              </a:rPr>
              <a:t>2000 – 2003 - </a:t>
            </a:r>
            <a:r>
              <a:rPr lang="de-DE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3306567" y="8255180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3847222" y="8400188"/>
            <a:ext cx="1519199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latin typeface="Arial" pitchFamily="34" charset="0"/>
                <a:cs typeface="Arial" pitchFamily="34" charset="0"/>
              </a:rPr>
              <a:t>SPRACHEN</a:t>
            </a:r>
            <a:endParaRPr lang="en-PH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1" name="Straight Connector 150"/>
          <p:cNvCxnSpPr>
            <a:stCxn id="150" idx="3"/>
          </p:cNvCxnSpPr>
          <p:nvPr/>
        </p:nvCxnSpPr>
        <p:spPr>
          <a:xfrm>
            <a:off x="5366421" y="8588959"/>
            <a:ext cx="2196431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 Box 189"/>
          <p:cNvSpPr txBox="1"/>
          <p:nvPr/>
        </p:nvSpPr>
        <p:spPr>
          <a:xfrm>
            <a:off x="3866259" y="8762585"/>
            <a:ext cx="3528528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Englisch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Deutsch :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Spanisch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 :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Lesen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Schreiben</a:t>
            </a:r>
            <a:r>
              <a:rPr lang="fr-FR" sz="1100" dirty="0" smtClean="0">
                <a:solidFill>
                  <a:schemeClr val="tx1"/>
                </a:solidFill>
                <a:ea typeface="Calibri"/>
                <a:cs typeface="Times New Roman"/>
              </a:rPr>
              <a:t>, </a:t>
            </a:r>
            <a:r>
              <a:rPr lang="fr-FR" sz="1100" dirty="0" err="1" smtClean="0">
                <a:solidFill>
                  <a:schemeClr val="tx1"/>
                </a:solidFill>
                <a:ea typeface="Calibri"/>
                <a:cs typeface="Times New Roman"/>
              </a:rPr>
              <a:t>Sprechen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57584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ÜBER MICH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1291" y="5770797"/>
            <a:ext cx="2802377" cy="7621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solidFill>
                  <a:schemeClr val="bg1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785000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HAUPTKOMPETENZEN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03228" y="723006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825927" y="730826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825927" y="754781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825927" y="77873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825927" y="80269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825927" y="826645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562781"/>
            <a:ext cx="2689013" cy="298015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 smtClean="0">
                <a:latin typeface="Arial" pitchFamily="34" charset="0"/>
                <a:cs typeface="Arial" pitchFamily="34" charset="0"/>
              </a:rPr>
              <a:t>PERSÖNLICHKEIT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03228" y="9012075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1825927" y="9090271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825927" y="932982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25927" y="9569370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825927" y="980891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1825927" y="1004846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26043" y="3006445"/>
            <a:ext cx="2659010" cy="2735402"/>
            <a:chOff x="166004" y="6785645"/>
            <a:chExt cx="2411193" cy="2534299"/>
          </a:xfrm>
        </p:grpSpPr>
        <p:pic>
          <p:nvPicPr>
            <p:cNvPr id="85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8811" y="6785645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Rectangle 85"/>
            <p:cNvSpPr/>
            <p:nvPr/>
          </p:nvSpPr>
          <p:spPr>
            <a:xfrm>
              <a:off x="166004" y="7144710"/>
              <a:ext cx="2411193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HAUPTSTRASSE 15, 28000 BREMEN</a:t>
              </a:r>
            </a:p>
          </p:txBody>
        </p:sp>
        <p:pic>
          <p:nvPicPr>
            <p:cNvPr id="87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9786" y="7701278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ctangle 87"/>
            <p:cNvSpPr/>
            <p:nvPr/>
          </p:nvSpPr>
          <p:spPr>
            <a:xfrm>
              <a:off x="166004" y="8088138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de-DE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01234 567891</a:t>
              </a:r>
            </a:p>
          </p:txBody>
        </p:sp>
        <p:pic>
          <p:nvPicPr>
            <p:cNvPr id="89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0744" y="8560580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ctangle 89"/>
            <p:cNvSpPr/>
            <p:nvPr/>
          </p:nvSpPr>
          <p:spPr>
            <a:xfrm>
              <a:off x="166004" y="9073723"/>
              <a:ext cx="241119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62" name="Oval 148"/>
          <p:cNvSpPr/>
          <p:nvPr/>
        </p:nvSpPr>
        <p:spPr>
          <a:xfrm>
            <a:off x="3277235" y="4194432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63" name="Oval 148"/>
          <p:cNvSpPr/>
          <p:nvPr/>
        </p:nvSpPr>
        <p:spPr>
          <a:xfrm>
            <a:off x="3277235" y="1480293"/>
            <a:ext cx="540657" cy="5741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PH" sz="4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6557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202</Words>
  <Application>Microsoft Office PowerPoint</Application>
  <PresentationFormat>Personnalisé</PresentationFormat>
  <Paragraphs>50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13</cp:revision>
  <dcterms:created xsi:type="dcterms:W3CDTF">2015-07-01T20:03:27Z</dcterms:created>
  <dcterms:modified xsi:type="dcterms:W3CDTF">2016-12-02T04:20:27Z</dcterms:modified>
</cp:coreProperties>
</file>