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014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E3229-EDAF-5D41-9C0E-8799003CEB3D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8468-F13D-8E4D-B99B-5CECD2FE0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35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66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1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24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1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07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93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7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53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4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9DAD-BD61-DA4C-B6E8-BCFCD1EA69AB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7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62850" cy="328815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120440" y="105749"/>
            <a:ext cx="2330526" cy="2358099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err="1" smtClean="0">
                <a:solidFill>
                  <a:schemeClr val="bg1"/>
                </a:solidFill>
              </a:rPr>
              <a:t>Ihr</a:t>
            </a:r>
            <a:r>
              <a:rPr lang="en-PH" dirty="0" smtClean="0">
                <a:solidFill>
                  <a:schemeClr val="bg1"/>
                </a:solidFill>
              </a:rPr>
              <a:t> </a:t>
            </a:r>
            <a:r>
              <a:rPr lang="en-PH" dirty="0" err="1" smtClean="0">
                <a:solidFill>
                  <a:schemeClr val="bg1"/>
                </a:solidFill>
              </a:rPr>
              <a:t>Foto</a:t>
            </a:r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4656" y="99532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Gesuchte</a:t>
            </a:r>
            <a:r>
              <a:rPr lang="en-PH" sz="1300" b="1" spc="327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Position/</a:t>
            </a:r>
            <a:r>
              <a:rPr lang="en-PH" sz="1300" b="1" spc="327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Titel</a:t>
            </a:r>
            <a:endParaRPr lang="en-PH" sz="13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32051" y="4036861"/>
            <a:ext cx="3397279" cy="263969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–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Titel/Position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Titel/Position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de-DE" sz="1100" b="1" dirty="0">
              <a:latin typeface="Arial"/>
              <a:ea typeface="Calibri"/>
              <a:cs typeface="Times New Roman"/>
            </a:endParaRPr>
          </a:p>
          <a:p>
            <a:r>
              <a:rPr lang="de-DE" sz="1100" b="1" i="1" dirty="0">
                <a:solidFill>
                  <a:srgbClr val="000000"/>
                </a:solidFill>
                <a:cs typeface="Calibri"/>
              </a:rPr>
              <a:t>FIRMENNAME | </a:t>
            </a:r>
            <a:r>
              <a:rPr lang="de-DE" sz="1100" b="1" i="1" dirty="0">
                <a:cs typeface="Calibri"/>
              </a:rPr>
              <a:t>2000 – 2003 - </a:t>
            </a:r>
            <a:r>
              <a:rPr lang="de-DE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Titel/Position</a:t>
            </a: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630988" y="1574314"/>
            <a:ext cx="4655421" cy="579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100" dirty="0">
                <a:solidFill>
                  <a:schemeClr val="bg1"/>
                </a:solidFill>
                <a:latin typeface="Arial"/>
                <a:cs typeface="Arial"/>
              </a:rPr>
              <a:t>Beschreiben Sie kurz Ihre Karriere, Ihre Hauptkompetenzen für den Job und Ihre Karriereziele . Dies ist eigentlich eine Einführung zu Ihrer Bewerbung. </a:t>
            </a:r>
            <a:endParaRPr lang="de-DE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4" name="Text Box 189"/>
          <p:cNvSpPr txBox="1"/>
          <p:nvPr/>
        </p:nvSpPr>
        <p:spPr>
          <a:xfrm>
            <a:off x="3654565" y="4058098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AUSBILDUNG </a:t>
            </a:r>
            <a:r>
              <a:rPr lang="de-DE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de-DE" sz="11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07111" y="7106230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1" y="71844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1" y="74178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1" y="76513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1" y="788479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1" y="811825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3796690" y="7106230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5319390" y="71844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3" name="Rectangle 1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19390" y="74178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6" name="Rectangle 1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319390" y="76513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319390" y="788479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2" name="Rectangle 14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319390" y="811825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5" name="Rectangle 14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52" name="Text Box 189"/>
          <p:cNvSpPr txBox="1"/>
          <p:nvPr/>
        </p:nvSpPr>
        <p:spPr>
          <a:xfrm>
            <a:off x="99026" y="8911663"/>
            <a:ext cx="3528528" cy="15097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  <a:endParaRPr lang="en-PH" sz="1100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59" name="Text Box 189"/>
          <p:cNvSpPr txBox="1"/>
          <p:nvPr/>
        </p:nvSpPr>
        <p:spPr>
          <a:xfrm>
            <a:off x="3741374" y="8911664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" y="2607101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>
          <a:xfrm>
            <a:off x="550704" y="2688965"/>
            <a:ext cx="289459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HAUPTSTRASSE 15, 28000 BREMEN</a:t>
            </a: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89" y="2602232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3529330" y="2639136"/>
            <a:ext cx="1284965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01234 567891</a:t>
            </a:r>
            <a:endParaRPr lang="de-DE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42" y="2522840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Rectangle 168"/>
          <p:cNvSpPr/>
          <p:nvPr/>
        </p:nvSpPr>
        <p:spPr>
          <a:xfrm>
            <a:off x="5986525" y="2639136"/>
            <a:ext cx="15665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hm@mail.com</a:t>
            </a:r>
            <a:endParaRPr lang="en-PH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374522" y="375698"/>
            <a:ext cx="4911887" cy="624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smtClean="0">
                <a:latin typeface="Arial" pitchFamily="34" charset="0"/>
                <a:cs typeface="Arial" pitchFamily="34" charset="0"/>
              </a:rPr>
              <a:t>Hans MUSTERMANN</a:t>
            </a:r>
            <a:endParaRPr lang="en-PH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30624" y="3523402"/>
            <a:ext cx="1909884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err="1" smtClean="0">
                <a:latin typeface="Arial" pitchFamily="34" charset="0"/>
                <a:cs typeface="Arial" pitchFamily="34" charset="0"/>
              </a:rPr>
              <a:t>Berufserfahrung</a:t>
            </a:r>
            <a:endParaRPr lang="en-PH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223618" y="3523403"/>
            <a:ext cx="307006" cy="362784"/>
          </a:xfrm>
          <a:prstGeom prst="mathPl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3715129" y="3523399"/>
            <a:ext cx="1628065" cy="362784"/>
            <a:chOff x="3368884" y="3264367"/>
            <a:chExt cx="1476332" cy="336113"/>
          </a:xfrm>
        </p:grpSpPr>
        <p:sp>
          <p:nvSpPr>
            <p:cNvPr id="96" name="Rectangle 95"/>
            <p:cNvSpPr/>
            <p:nvPr/>
          </p:nvSpPr>
          <p:spPr>
            <a:xfrm>
              <a:off x="3590464" y="3264367"/>
              <a:ext cx="1254752" cy="327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Ausbildung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Plus 75"/>
            <p:cNvSpPr/>
            <p:nvPr/>
          </p:nvSpPr>
          <p:spPr>
            <a:xfrm>
              <a:off x="3368884" y="3264367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3617" y="6661255"/>
            <a:ext cx="3723141" cy="365419"/>
            <a:chOff x="202777" y="5889343"/>
            <a:chExt cx="3376148" cy="338554"/>
          </a:xfrm>
        </p:grpSpPr>
        <p:sp>
          <p:nvSpPr>
            <p:cNvPr id="106" name="Rectangle 105"/>
            <p:cNvSpPr/>
            <p:nvPr/>
          </p:nvSpPr>
          <p:spPr>
            <a:xfrm>
              <a:off x="476027" y="5889343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Hauptkompetenzen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Plus 78"/>
            <p:cNvSpPr/>
            <p:nvPr/>
          </p:nvSpPr>
          <p:spPr>
            <a:xfrm>
              <a:off x="202777" y="5890564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24381" y="6661255"/>
            <a:ext cx="3890072" cy="365419"/>
            <a:chOff x="3377273" y="5956061"/>
            <a:chExt cx="3527521" cy="338554"/>
          </a:xfrm>
        </p:grpSpPr>
        <p:sp>
          <p:nvSpPr>
            <p:cNvPr id="127" name="Rectangle 126"/>
            <p:cNvSpPr/>
            <p:nvPr/>
          </p:nvSpPr>
          <p:spPr>
            <a:xfrm>
              <a:off x="3801896" y="5956061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Persönlichkeit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Plus 79"/>
            <p:cNvSpPr/>
            <p:nvPr/>
          </p:nvSpPr>
          <p:spPr>
            <a:xfrm>
              <a:off x="3377273" y="5957282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7111" y="8476555"/>
            <a:ext cx="3675123" cy="365419"/>
            <a:chOff x="202777" y="7867649"/>
            <a:chExt cx="3332605" cy="338554"/>
          </a:xfrm>
        </p:grpSpPr>
        <p:sp>
          <p:nvSpPr>
            <p:cNvPr id="147" name="Rectangle 146"/>
            <p:cNvSpPr/>
            <p:nvPr/>
          </p:nvSpPr>
          <p:spPr>
            <a:xfrm>
              <a:off x="432484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 smtClean="0">
                  <a:latin typeface="Arial" pitchFamily="34" charset="0"/>
                  <a:cs typeface="Arial" pitchFamily="34" charset="0"/>
                </a:rPr>
                <a:t>Erfolge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Plus 83"/>
            <p:cNvSpPr/>
            <p:nvPr/>
          </p:nvSpPr>
          <p:spPr>
            <a:xfrm>
              <a:off x="202777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07874" y="8476555"/>
            <a:ext cx="3745821" cy="365419"/>
            <a:chOff x="3508080" y="7867649"/>
            <a:chExt cx="3396714" cy="338554"/>
          </a:xfrm>
        </p:grpSpPr>
        <p:sp>
          <p:nvSpPr>
            <p:cNvPr id="154" name="Rectangle 153"/>
            <p:cNvSpPr/>
            <p:nvPr/>
          </p:nvSpPr>
          <p:spPr>
            <a:xfrm>
              <a:off x="3801896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smtClean="0">
                  <a:latin typeface="Arial" pitchFamily="34" charset="0"/>
                  <a:cs typeface="Arial" pitchFamily="34" charset="0"/>
                </a:rPr>
                <a:t>SPRACHEN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Plus 85"/>
            <p:cNvSpPr/>
            <p:nvPr/>
          </p:nvSpPr>
          <p:spPr>
            <a:xfrm>
              <a:off x="3508080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-9728" y="10212410"/>
            <a:ext cx="7572577" cy="493625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86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171</Words>
  <Application>Microsoft Office PowerPoint</Application>
  <PresentationFormat>Personnalisé</PresentationFormat>
  <Paragraphs>45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5</cp:revision>
  <dcterms:created xsi:type="dcterms:W3CDTF">2015-07-01T19:56:29Z</dcterms:created>
  <dcterms:modified xsi:type="dcterms:W3CDTF">2016-12-01T11:17:48Z</dcterms:modified>
</cp:coreProperties>
</file>