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6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72" y="-150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650ED-2A3F-884B-BA8A-21C875E76A36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29DFF-9B64-574C-AA9F-E67AA3F68A4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652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83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316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466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122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9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652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141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927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767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036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938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4659-2A05-DC4E-A609-F09C81801D10}" type="datetimeFigureOut">
              <a:rPr lang="fr-FR" smtClean="0"/>
              <a:t>01/12/2016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EC301-8241-5644-85FA-C5D69B0716B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26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microsoft.com/office/2007/relationships/hdphoto" Target="../media/hdphoto5.wdp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6419" y="186156"/>
            <a:ext cx="2245079" cy="2171943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IHR FOTO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de-DE" sz="1300" b="1" spc="327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Gesuchte Stellung</a:t>
            </a:r>
            <a:endParaRPr lang="de-DE" sz="1300" b="1" spc="327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70099" y="3523402"/>
            <a:ext cx="2476514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de-DE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de-DE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129442" y="3439916"/>
            <a:ext cx="540657" cy="565613"/>
            <a:chOff x="3243532" y="989012"/>
            <a:chExt cx="490268" cy="524030"/>
          </a:xfrm>
        </p:grpSpPr>
        <p:sp>
          <p:nvSpPr>
            <p:cNvPr id="83" name="Oval 82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90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60293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1" name="Rectangle 90"/>
          <p:cNvSpPr/>
          <p:nvPr/>
        </p:nvSpPr>
        <p:spPr>
          <a:xfrm>
            <a:off x="132051" y="4036861"/>
            <a:ext cx="3522514" cy="263969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i="1" dirty="0" smtClean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 smtClean="0">
                <a:cs typeface="Calibri"/>
              </a:rPr>
              <a:t>2000 – 2003 – </a:t>
            </a:r>
            <a:r>
              <a:rPr lang="de-DE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 smtClean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 smtClean="0">
                <a:cs typeface="Calibri"/>
              </a:rPr>
              <a:t>2000 – 2003 - </a:t>
            </a:r>
            <a:r>
              <a:rPr lang="de-DE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 smtClean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 smtClean="0">
                <a:cs typeface="Calibri"/>
              </a:rPr>
              <a:t>2000 – 2003 - </a:t>
            </a:r>
            <a:r>
              <a:rPr lang="de-DE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508162" y="1632270"/>
            <a:ext cx="4665937" cy="5840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 smtClean="0">
                <a:solidFill>
                  <a:srgbClr val="4F6228"/>
                </a:solidFill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100" dirty="0">
              <a:solidFill>
                <a:srgbClr val="4F6228"/>
              </a:solidFill>
              <a:latin typeface="Arial"/>
              <a:cs typeface="Arial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92647" y="3523402"/>
            <a:ext cx="1653403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de-DE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de-DE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3654565" y="3439916"/>
            <a:ext cx="540657" cy="565613"/>
            <a:chOff x="2823695" y="3577565"/>
            <a:chExt cx="490268" cy="524030"/>
          </a:xfrm>
        </p:grpSpPr>
        <p:sp>
          <p:nvSpPr>
            <p:cNvPr id="102" name="Oval 10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03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4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cs typeface="Calibri"/>
              </a:rPr>
              <a:t>AUSBILDUNG </a:t>
            </a:r>
            <a:r>
              <a:rPr lang="de-DE" sz="1100" b="1" dirty="0" smtClean="0">
                <a:solidFill>
                  <a:srgbClr val="000000"/>
                </a:solidFill>
                <a:effectLst/>
                <a:cs typeface="Calibri"/>
              </a:rPr>
              <a:t>| 2000 – 2003</a:t>
            </a:r>
          </a:p>
          <a:p>
            <a:r>
              <a:rPr lang="de-DE" sz="1100" dirty="0" smtClean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 ...</a:t>
            </a:r>
            <a:endParaRPr lang="de-DE" sz="1100" dirty="0" smtClean="0">
              <a:solidFill>
                <a:srgbClr val="404040"/>
              </a:solidFill>
              <a:effectLst/>
              <a:cs typeface="Calibri"/>
            </a:endParaRPr>
          </a:p>
          <a:p>
            <a:r>
              <a:rPr lang="de-DE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cs typeface="Calibri"/>
              </a:rPr>
              <a:t>AUSBILDUNG </a:t>
            </a:r>
            <a:r>
              <a:rPr lang="de-DE" sz="1100" b="1" dirty="0" smtClean="0">
                <a:solidFill>
                  <a:srgbClr val="000000"/>
                </a:solidFill>
                <a:effectLst/>
                <a:cs typeface="Calibri"/>
              </a:rPr>
              <a:t>| 2000 – 2003</a:t>
            </a:r>
          </a:p>
          <a:p>
            <a:r>
              <a:rPr lang="de-DE" sz="1100" dirty="0" smtClean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 ...</a:t>
            </a:r>
            <a:endParaRPr lang="de-DE" sz="1100" dirty="0" smtClean="0">
              <a:solidFill>
                <a:srgbClr val="404040"/>
              </a:solidFill>
              <a:effectLst/>
              <a:cs typeface="Calibri"/>
            </a:endParaRPr>
          </a:p>
          <a:p>
            <a:r>
              <a:rPr lang="de-DE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cs typeface="Calibri"/>
              </a:rPr>
              <a:t>AUSBILDUNG </a:t>
            </a:r>
            <a:r>
              <a:rPr lang="de-DE" sz="1100" b="1" dirty="0" smtClean="0">
                <a:solidFill>
                  <a:srgbClr val="000000"/>
                </a:solidFill>
                <a:effectLst/>
                <a:cs typeface="Calibri"/>
              </a:rPr>
              <a:t>| 2000 – 2003</a:t>
            </a:r>
          </a:p>
          <a:p>
            <a:r>
              <a:rPr lang="de-DE" sz="1100" dirty="0" smtClean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 ...</a:t>
            </a:r>
            <a:endParaRPr lang="de-DE" sz="1100" dirty="0" smtClean="0">
              <a:solidFill>
                <a:srgbClr val="404040"/>
              </a:solidFill>
              <a:effectLst/>
              <a:cs typeface="Calibri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0098" y="6760795"/>
            <a:ext cx="3421807" cy="36215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de-DE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129442" y="6707014"/>
            <a:ext cx="540657" cy="565613"/>
            <a:chOff x="2823695" y="6403290"/>
            <a:chExt cx="490268" cy="524030"/>
          </a:xfrm>
        </p:grpSpPr>
        <p:sp>
          <p:nvSpPr>
            <p:cNvPr id="109" name="Oval 10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1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1" name="Rectangle 110"/>
          <p:cNvSpPr/>
          <p:nvPr/>
        </p:nvSpPr>
        <p:spPr>
          <a:xfrm>
            <a:off x="207112" y="737050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HTML/CSS3</a:t>
            </a:r>
            <a:endParaRPr lang="de-DE" sz="1100" b="1" dirty="0">
              <a:latin typeface="Arial"/>
              <a:ea typeface="Calibri"/>
              <a:cs typeface="Times New Roman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1729812" y="74487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2" y="768215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2" y="791561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2" y="8149073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2" y="838253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92646" y="6760795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PERSÖNLICHKEIT</a:t>
            </a:r>
            <a:endParaRPr lang="de-DE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3654565" y="6707014"/>
            <a:ext cx="540657" cy="565613"/>
            <a:chOff x="2823695" y="6403290"/>
            <a:chExt cx="490268" cy="524030"/>
          </a:xfrm>
        </p:grpSpPr>
        <p:sp>
          <p:nvSpPr>
            <p:cNvPr id="129" name="Oval 12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3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1" name="Rectangle 130"/>
          <p:cNvSpPr/>
          <p:nvPr/>
        </p:nvSpPr>
        <p:spPr>
          <a:xfrm>
            <a:off x="3796691" y="737050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  <a:endParaRPr lang="de-DE" sz="1100" b="1" dirty="0">
              <a:latin typeface="Arial"/>
              <a:ea typeface="Calibri"/>
              <a:cs typeface="Times New Roman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5319391" y="74487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9391" y="768215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9391" y="791561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319391" y="8149073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2" name="Rectangle 14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319391" y="838253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5" name="Rectangle 14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663442" y="8858808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ERFOLGE</a:t>
            </a:r>
            <a:endParaRPr lang="de-DE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22786" y="8805027"/>
            <a:ext cx="540657" cy="565613"/>
            <a:chOff x="117378" y="7949585"/>
            <a:chExt cx="490268" cy="524030"/>
          </a:xfrm>
        </p:grpSpPr>
        <p:sp>
          <p:nvSpPr>
            <p:cNvPr id="149" name="Oval 148"/>
            <p:cNvSpPr/>
            <p:nvPr/>
          </p:nvSpPr>
          <p:spPr>
            <a:xfrm>
              <a:off x="117378" y="794958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51" name="Picture 2" descr="C:\Users\ikkinallego\Downloads\award52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77" y="8051865"/>
              <a:ext cx="319471" cy="319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2" name="Text Box 189"/>
          <p:cNvSpPr txBox="1"/>
          <p:nvPr/>
        </p:nvSpPr>
        <p:spPr>
          <a:xfrm>
            <a:off x="108877" y="9403538"/>
            <a:ext cx="3528528" cy="11792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sit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sit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de-DE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de-DE" sz="1100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185990" y="8858808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de-DE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Text Box 189"/>
          <p:cNvSpPr txBox="1"/>
          <p:nvPr/>
        </p:nvSpPr>
        <p:spPr>
          <a:xfrm>
            <a:off x="3751225" y="9403538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de-DE" sz="1100" b="1" dirty="0" smtClean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de-DE" sz="11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de-DE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1100" dirty="0" smtClean="0">
                <a:latin typeface="Arial" pitchFamily="34" charset="0"/>
                <a:cs typeface="Arial" pitchFamily="34" charset="0"/>
              </a:rPr>
              <a:t>HAUPTSTRASSE 15, 28000 BREMEN</a:t>
            </a:r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411" y="2602232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916852" y="2639136"/>
            <a:ext cx="1284965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  <a:endParaRPr lang="de-DE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mail</a:t>
            </a:r>
            <a:r>
              <a:rPr lang="de-DE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@mail.com</a:t>
            </a:r>
            <a:endParaRPr lang="de-DE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647909" y="8805027"/>
            <a:ext cx="540657" cy="565613"/>
            <a:chOff x="3313963" y="7817822"/>
            <a:chExt cx="490268" cy="524030"/>
          </a:xfrm>
        </p:grpSpPr>
        <p:sp>
          <p:nvSpPr>
            <p:cNvPr id="157" name="Oval 156"/>
            <p:cNvSpPr/>
            <p:nvPr/>
          </p:nvSpPr>
          <p:spPr>
            <a:xfrm>
              <a:off x="3313963" y="781782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70" name="Picture 2" descr="C:\Users\ikkinallego\Downloads\talk13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650" y="7920102"/>
              <a:ext cx="325437" cy="325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de-DE" sz="2600" b="1" dirty="0" smtClean="0">
                <a:latin typeface="Arial" pitchFamily="34" charset="0"/>
                <a:cs typeface="Arial" pitchFamily="34" charset="0"/>
              </a:rPr>
              <a:t>Hans MUSTERMANN</a:t>
            </a:r>
            <a:endParaRPr lang="de-DE" sz="2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164782"/>
            <a:ext cx="7614453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5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171</Words>
  <Application>Microsoft Office PowerPoint</Application>
  <PresentationFormat>Personnalisé</PresentationFormat>
  <Paragraphs>45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15</cp:revision>
  <dcterms:created xsi:type="dcterms:W3CDTF">2015-06-26T13:45:10Z</dcterms:created>
  <dcterms:modified xsi:type="dcterms:W3CDTF">2016-12-01T11:56:44Z</dcterms:modified>
</cp:coreProperties>
</file>