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5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81EBB6-3300-B848-8643-2BC3BB40A704}" v="30" dt="2020-08-26T23:55:32.6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6327"/>
  </p:normalViewPr>
  <p:slideViewPr>
    <p:cSldViewPr snapToGrid="0" snapToObjects="1">
      <p:cViewPr>
        <p:scale>
          <a:sx n="125" d="100"/>
          <a:sy n="125" d="100"/>
        </p:scale>
        <p:origin x="2408" y="-2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xel Maille" userId="065ad68c099279a8" providerId="LiveId" clId="{5181EBB6-3300-B848-8643-2BC3BB40A704}"/>
    <pc:docChg chg="custSel modSld">
      <pc:chgData name="Axel Maille" userId="065ad68c099279a8" providerId="LiveId" clId="{5181EBB6-3300-B848-8643-2BC3BB40A704}" dt="2020-08-26T23:55:36.263" v="229" actId="108"/>
      <pc:docMkLst>
        <pc:docMk/>
      </pc:docMkLst>
      <pc:sldChg chg="modSp mod">
        <pc:chgData name="Axel Maille" userId="065ad68c099279a8" providerId="LiveId" clId="{5181EBB6-3300-B848-8643-2BC3BB40A704}" dt="2020-08-26T23:55:36.263" v="229" actId="108"/>
        <pc:sldMkLst>
          <pc:docMk/>
          <pc:sldMk cId="1697514115" sldId="256"/>
        </pc:sldMkLst>
        <pc:spChg chg="mod">
          <ac:chgData name="Axel Maille" userId="065ad68c099279a8" providerId="LiveId" clId="{5181EBB6-3300-B848-8643-2BC3BB40A704}" dt="2020-08-26T23:50:45.265" v="11" actId="20577"/>
          <ac:spMkLst>
            <pc:docMk/>
            <pc:sldMk cId="1697514115" sldId="256"/>
            <ac:spMk id="9" creationId="{00000000-0000-0000-0000-000000000000}"/>
          </ac:spMkLst>
        </pc:spChg>
        <pc:spChg chg="mod">
          <ac:chgData name="Axel Maille" userId="065ad68c099279a8" providerId="LiveId" clId="{5181EBB6-3300-B848-8643-2BC3BB40A704}" dt="2020-08-26T23:51:02.478" v="27" actId="207"/>
          <ac:spMkLst>
            <pc:docMk/>
            <pc:sldMk cId="1697514115" sldId="256"/>
            <ac:spMk id="10" creationId="{00000000-0000-0000-0000-000000000000}"/>
          </ac:spMkLst>
        </pc:spChg>
        <pc:spChg chg="mod">
          <ac:chgData name="Axel Maille" userId="065ad68c099279a8" providerId="LiveId" clId="{5181EBB6-3300-B848-8643-2BC3BB40A704}" dt="2020-08-26T23:50:52.839" v="25" actId="20577"/>
          <ac:spMkLst>
            <pc:docMk/>
            <pc:sldMk cId="1697514115" sldId="256"/>
            <ac:spMk id="11" creationId="{00000000-0000-0000-0000-000000000000}"/>
          </ac:spMkLst>
        </pc:spChg>
        <pc:spChg chg="mod">
          <ac:chgData name="Axel Maille" userId="065ad68c099279a8" providerId="LiveId" clId="{5181EBB6-3300-B848-8643-2BC3BB40A704}" dt="2020-08-26T23:51:11.393" v="41" actId="20577"/>
          <ac:spMkLst>
            <pc:docMk/>
            <pc:sldMk cId="1697514115" sldId="256"/>
            <ac:spMk id="12" creationId="{00000000-0000-0000-0000-000000000000}"/>
          </ac:spMkLst>
        </pc:spChg>
        <pc:spChg chg="mod">
          <ac:chgData name="Axel Maille" userId="065ad68c099279a8" providerId="LiveId" clId="{5181EBB6-3300-B848-8643-2BC3BB40A704}" dt="2020-08-26T23:51:25.713" v="79" actId="20577"/>
          <ac:spMkLst>
            <pc:docMk/>
            <pc:sldMk cId="1697514115" sldId="256"/>
            <ac:spMk id="13" creationId="{00000000-0000-0000-0000-000000000000}"/>
          </ac:spMkLst>
        </pc:spChg>
        <pc:spChg chg="mod">
          <ac:chgData name="Axel Maille" userId="065ad68c099279a8" providerId="LiveId" clId="{5181EBB6-3300-B848-8643-2BC3BB40A704}" dt="2020-08-26T23:51:28.456" v="83" actId="20577"/>
          <ac:spMkLst>
            <pc:docMk/>
            <pc:sldMk cId="1697514115" sldId="256"/>
            <ac:spMk id="14" creationId="{00000000-0000-0000-0000-000000000000}"/>
          </ac:spMkLst>
        </pc:spChg>
        <pc:spChg chg="mod">
          <ac:chgData name="Axel Maille" userId="065ad68c099279a8" providerId="LiveId" clId="{5181EBB6-3300-B848-8643-2BC3BB40A704}" dt="2020-08-26T23:51:50.462" v="94" actId="108"/>
          <ac:spMkLst>
            <pc:docMk/>
            <pc:sldMk cId="1697514115" sldId="256"/>
            <ac:spMk id="22" creationId="{00000000-0000-0000-0000-000000000000}"/>
          </ac:spMkLst>
        </pc:spChg>
        <pc:spChg chg="mod">
          <ac:chgData name="Axel Maille" userId="065ad68c099279a8" providerId="LiveId" clId="{5181EBB6-3300-B848-8643-2BC3BB40A704}" dt="2020-08-26T23:51:41.547" v="91" actId="20577"/>
          <ac:spMkLst>
            <pc:docMk/>
            <pc:sldMk cId="1697514115" sldId="256"/>
            <ac:spMk id="24" creationId="{00000000-0000-0000-0000-000000000000}"/>
          </ac:spMkLst>
        </pc:spChg>
        <pc:spChg chg="mod">
          <ac:chgData name="Axel Maille" userId="065ad68c099279a8" providerId="LiveId" clId="{5181EBB6-3300-B848-8643-2BC3BB40A704}" dt="2020-08-26T23:53:08.804" v="180" actId="108"/>
          <ac:spMkLst>
            <pc:docMk/>
            <pc:sldMk cId="1697514115" sldId="256"/>
            <ac:spMk id="90" creationId="{00000000-0000-0000-0000-000000000000}"/>
          </ac:spMkLst>
        </pc:spChg>
        <pc:spChg chg="mod">
          <ac:chgData name="Axel Maille" userId="065ad68c099279a8" providerId="LiveId" clId="{5181EBB6-3300-B848-8643-2BC3BB40A704}" dt="2020-08-26T23:51:38.234" v="85" actId="108"/>
          <ac:spMkLst>
            <pc:docMk/>
            <pc:sldMk cId="1697514115" sldId="256"/>
            <ac:spMk id="103" creationId="{00000000-0000-0000-0000-000000000000}"/>
          </ac:spMkLst>
        </pc:spChg>
        <pc:spChg chg="mod">
          <ac:chgData name="Axel Maille" userId="065ad68c099279a8" providerId="LiveId" clId="{5181EBB6-3300-B848-8643-2BC3BB40A704}" dt="2020-08-26T23:53:35.545" v="184" actId="108"/>
          <ac:spMkLst>
            <pc:docMk/>
            <pc:sldMk cId="1697514115" sldId="256"/>
            <ac:spMk id="107" creationId="{00000000-0000-0000-0000-000000000000}"/>
          </ac:spMkLst>
        </pc:spChg>
        <pc:spChg chg="mod">
          <ac:chgData name="Axel Maille" userId="065ad68c099279a8" providerId="LiveId" clId="{5181EBB6-3300-B848-8643-2BC3BB40A704}" dt="2020-08-26T23:55:36.263" v="229" actId="108"/>
          <ac:spMkLst>
            <pc:docMk/>
            <pc:sldMk cId="1697514115" sldId="256"/>
            <ac:spMk id="113" creationId="{00000000-0000-0000-0000-000000000000}"/>
          </ac:spMkLst>
        </pc:spChg>
        <pc:spChg chg="mod">
          <ac:chgData name="Axel Maille" userId="065ad68c099279a8" providerId="LiveId" clId="{5181EBB6-3300-B848-8643-2BC3BB40A704}" dt="2020-08-26T23:53:22.048" v="182" actId="108"/>
          <ac:spMkLst>
            <pc:docMk/>
            <pc:sldMk cId="1697514115" sldId="256"/>
            <ac:spMk id="119" creationId="{00000000-0000-0000-0000-000000000000}"/>
          </ac:spMkLst>
        </pc:spChg>
        <pc:graphicFrameChg chg="mod modGraphic">
          <ac:chgData name="Axel Maille" userId="065ad68c099279a8" providerId="LiveId" clId="{5181EBB6-3300-B848-8643-2BC3BB40A704}" dt="2020-08-26T23:52:48.634" v="178" actId="108"/>
          <ac:graphicFrameMkLst>
            <pc:docMk/>
            <pc:sldMk cId="1697514115" sldId="256"/>
            <ac:graphicFrameMk id="25" creationId="{00000000-0000-0000-0000-000000000000}"/>
          </ac:graphicFrameMkLst>
        </pc:graphicFrameChg>
        <pc:graphicFrameChg chg="mod modGraphic">
          <ac:chgData name="Axel Maille" userId="065ad68c099279a8" providerId="LiveId" clId="{5181EBB6-3300-B848-8643-2BC3BB40A704}" dt="2020-08-26T23:54:59.022" v="220"/>
          <ac:graphicFrameMkLst>
            <pc:docMk/>
            <pc:sldMk cId="1697514115" sldId="256"/>
            <ac:graphicFrameMk id="91" creationId="{00000000-0000-0000-0000-000000000000}"/>
          </ac:graphicFrameMkLst>
        </pc:graphicFrameChg>
        <pc:graphicFrameChg chg="mod modGraphic">
          <ac:chgData name="Axel Maille" userId="065ad68c099279a8" providerId="LiveId" clId="{5181EBB6-3300-B848-8643-2BC3BB40A704}" dt="2020-08-26T23:55:03.010" v="222"/>
          <ac:graphicFrameMkLst>
            <pc:docMk/>
            <pc:sldMk cId="1697514115" sldId="256"/>
            <ac:graphicFrameMk id="104"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EB07D2C7-54A3-4D43-84BC-297173A59A49}" type="datetimeFigureOut">
              <a:rPr lang="fr-FR" smtClean="0"/>
              <a:t>27/08/2020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40F94A-FF96-2341-A08E-4C2B05AD0401}" type="slidenum">
              <a:rPr lang="fr-FR" smtClean="0"/>
              <a:t>‹N°›</a:t>
            </a:fld>
            <a:endParaRPr lang="fr-FR"/>
          </a:p>
        </p:txBody>
      </p:sp>
    </p:spTree>
    <p:extLst>
      <p:ext uri="{BB962C8B-B14F-4D97-AF65-F5344CB8AC3E}">
        <p14:creationId xmlns:p14="http://schemas.microsoft.com/office/powerpoint/2010/main" val="362584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B07D2C7-54A3-4D43-84BC-297173A59A49}" type="datetimeFigureOut">
              <a:rPr lang="fr-FR" smtClean="0"/>
              <a:t>27/08/2020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40F94A-FF96-2341-A08E-4C2B05AD0401}" type="slidenum">
              <a:rPr lang="fr-FR" smtClean="0"/>
              <a:t>‹N°›</a:t>
            </a:fld>
            <a:endParaRPr lang="fr-FR"/>
          </a:p>
        </p:txBody>
      </p:sp>
    </p:spTree>
    <p:extLst>
      <p:ext uri="{BB962C8B-B14F-4D97-AF65-F5344CB8AC3E}">
        <p14:creationId xmlns:p14="http://schemas.microsoft.com/office/powerpoint/2010/main" val="200297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B07D2C7-54A3-4D43-84BC-297173A59A49}" type="datetimeFigureOut">
              <a:rPr lang="fr-FR" smtClean="0"/>
              <a:t>27/08/2020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40F94A-FF96-2341-A08E-4C2B05AD0401}" type="slidenum">
              <a:rPr lang="fr-FR" smtClean="0"/>
              <a:t>‹N°›</a:t>
            </a:fld>
            <a:endParaRPr lang="fr-FR"/>
          </a:p>
        </p:txBody>
      </p:sp>
    </p:spTree>
    <p:extLst>
      <p:ext uri="{BB962C8B-B14F-4D97-AF65-F5344CB8AC3E}">
        <p14:creationId xmlns:p14="http://schemas.microsoft.com/office/powerpoint/2010/main" val="73561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B07D2C7-54A3-4D43-84BC-297173A59A49}" type="datetimeFigureOut">
              <a:rPr lang="fr-FR" smtClean="0"/>
              <a:t>27/08/2020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40F94A-FF96-2341-A08E-4C2B05AD0401}" type="slidenum">
              <a:rPr lang="fr-FR" smtClean="0"/>
              <a:t>‹N°›</a:t>
            </a:fld>
            <a:endParaRPr lang="fr-FR"/>
          </a:p>
        </p:txBody>
      </p:sp>
    </p:spTree>
    <p:extLst>
      <p:ext uri="{BB962C8B-B14F-4D97-AF65-F5344CB8AC3E}">
        <p14:creationId xmlns:p14="http://schemas.microsoft.com/office/powerpoint/2010/main" val="1548719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B07D2C7-54A3-4D43-84BC-297173A59A49}" type="datetimeFigureOut">
              <a:rPr lang="fr-FR" smtClean="0"/>
              <a:t>27/08/2020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40F94A-FF96-2341-A08E-4C2B05AD0401}" type="slidenum">
              <a:rPr lang="fr-FR" smtClean="0"/>
              <a:t>‹N°›</a:t>
            </a:fld>
            <a:endParaRPr lang="fr-FR"/>
          </a:p>
        </p:txBody>
      </p:sp>
    </p:spTree>
    <p:extLst>
      <p:ext uri="{BB962C8B-B14F-4D97-AF65-F5344CB8AC3E}">
        <p14:creationId xmlns:p14="http://schemas.microsoft.com/office/powerpoint/2010/main" val="1825994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B07D2C7-54A3-4D43-84BC-297173A59A49}" type="datetimeFigureOut">
              <a:rPr lang="fr-FR" smtClean="0"/>
              <a:t>27/08/2020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40F94A-FF96-2341-A08E-4C2B05AD0401}" type="slidenum">
              <a:rPr lang="fr-FR" smtClean="0"/>
              <a:t>‹N°›</a:t>
            </a:fld>
            <a:endParaRPr lang="fr-FR"/>
          </a:p>
        </p:txBody>
      </p:sp>
    </p:spTree>
    <p:extLst>
      <p:ext uri="{BB962C8B-B14F-4D97-AF65-F5344CB8AC3E}">
        <p14:creationId xmlns:p14="http://schemas.microsoft.com/office/powerpoint/2010/main" val="1948413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B07D2C7-54A3-4D43-84BC-297173A59A49}" type="datetimeFigureOut">
              <a:rPr lang="fr-FR" smtClean="0"/>
              <a:t>27/08/2020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40F94A-FF96-2341-A08E-4C2B05AD0401}" type="slidenum">
              <a:rPr lang="fr-FR" smtClean="0"/>
              <a:t>‹N°›</a:t>
            </a:fld>
            <a:endParaRPr lang="fr-FR"/>
          </a:p>
        </p:txBody>
      </p:sp>
    </p:spTree>
    <p:extLst>
      <p:ext uri="{BB962C8B-B14F-4D97-AF65-F5344CB8AC3E}">
        <p14:creationId xmlns:p14="http://schemas.microsoft.com/office/powerpoint/2010/main" val="14956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EB07D2C7-54A3-4D43-84BC-297173A59A49}" type="datetimeFigureOut">
              <a:rPr lang="fr-FR" smtClean="0"/>
              <a:t>27/08/2020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240F94A-FF96-2341-A08E-4C2B05AD0401}" type="slidenum">
              <a:rPr lang="fr-FR" smtClean="0"/>
              <a:t>‹N°›</a:t>
            </a:fld>
            <a:endParaRPr lang="fr-FR"/>
          </a:p>
        </p:txBody>
      </p:sp>
    </p:spTree>
    <p:extLst>
      <p:ext uri="{BB962C8B-B14F-4D97-AF65-F5344CB8AC3E}">
        <p14:creationId xmlns:p14="http://schemas.microsoft.com/office/powerpoint/2010/main" val="117922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07D2C7-54A3-4D43-84BC-297173A59A49}" type="datetimeFigureOut">
              <a:rPr lang="fr-FR" smtClean="0"/>
              <a:t>27/08/2020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240F94A-FF96-2341-A08E-4C2B05AD0401}" type="slidenum">
              <a:rPr lang="fr-FR" smtClean="0"/>
              <a:t>‹N°›</a:t>
            </a:fld>
            <a:endParaRPr lang="fr-FR"/>
          </a:p>
        </p:txBody>
      </p:sp>
    </p:spTree>
    <p:extLst>
      <p:ext uri="{BB962C8B-B14F-4D97-AF65-F5344CB8AC3E}">
        <p14:creationId xmlns:p14="http://schemas.microsoft.com/office/powerpoint/2010/main" val="1939165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B07D2C7-54A3-4D43-84BC-297173A59A49}" type="datetimeFigureOut">
              <a:rPr lang="fr-FR" smtClean="0"/>
              <a:t>27/08/2020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40F94A-FF96-2341-A08E-4C2B05AD0401}" type="slidenum">
              <a:rPr lang="fr-FR" smtClean="0"/>
              <a:t>‹N°›</a:t>
            </a:fld>
            <a:endParaRPr lang="fr-FR"/>
          </a:p>
        </p:txBody>
      </p:sp>
    </p:spTree>
    <p:extLst>
      <p:ext uri="{BB962C8B-B14F-4D97-AF65-F5344CB8AC3E}">
        <p14:creationId xmlns:p14="http://schemas.microsoft.com/office/powerpoint/2010/main" val="1336781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B07D2C7-54A3-4D43-84BC-297173A59A49}" type="datetimeFigureOut">
              <a:rPr lang="fr-FR" smtClean="0"/>
              <a:t>27/08/2020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40F94A-FF96-2341-A08E-4C2B05AD0401}" type="slidenum">
              <a:rPr lang="fr-FR" smtClean="0"/>
              <a:t>‹N°›</a:t>
            </a:fld>
            <a:endParaRPr lang="fr-FR"/>
          </a:p>
        </p:txBody>
      </p:sp>
    </p:spTree>
    <p:extLst>
      <p:ext uri="{BB962C8B-B14F-4D97-AF65-F5344CB8AC3E}">
        <p14:creationId xmlns:p14="http://schemas.microsoft.com/office/powerpoint/2010/main" val="320318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EB07D2C7-54A3-4D43-84BC-297173A59A49}" type="datetimeFigureOut">
              <a:rPr lang="fr-FR" smtClean="0"/>
              <a:t>27/08/2020</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5240F94A-FF96-2341-A08E-4C2B05AD0401}" type="slidenum">
              <a:rPr lang="fr-FR" smtClean="0"/>
              <a:t>‹N°›</a:t>
            </a:fld>
            <a:endParaRPr lang="fr-FR"/>
          </a:p>
        </p:txBody>
      </p:sp>
    </p:spTree>
    <p:extLst>
      <p:ext uri="{BB962C8B-B14F-4D97-AF65-F5344CB8AC3E}">
        <p14:creationId xmlns:p14="http://schemas.microsoft.com/office/powerpoint/2010/main" val="199603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928047"/>
            <a:ext cx="7559675" cy="976376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6"/>
          <p:cNvSpPr/>
          <p:nvPr/>
        </p:nvSpPr>
        <p:spPr>
          <a:xfrm>
            <a:off x="0" y="567838"/>
            <a:ext cx="7559675" cy="1281409"/>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p:cNvPicPr>
            <a:picLocks noChangeAspect="1"/>
          </p:cNvPicPr>
          <p:nvPr/>
        </p:nvPicPr>
        <p:blipFill rotWithShape="1">
          <a:blip r:embed="rId2"/>
          <a:srcRect l="43073" b="14177"/>
          <a:stretch/>
        </p:blipFill>
        <p:spPr>
          <a:xfrm>
            <a:off x="410726" y="218856"/>
            <a:ext cx="1409571" cy="1418382"/>
          </a:xfrm>
          <a:prstGeom prst="ellipse">
            <a:avLst/>
          </a:prstGeom>
          <a:ln>
            <a:solidFill>
              <a:schemeClr val="bg1"/>
            </a:solidFill>
          </a:ln>
        </p:spPr>
      </p:pic>
      <p:sp>
        <p:nvSpPr>
          <p:cNvPr id="9" name="ZoneTexte 9"/>
          <p:cNvSpPr txBox="1">
            <a:spLocks noChangeArrowheads="1"/>
          </p:cNvSpPr>
          <p:nvPr/>
        </p:nvSpPr>
        <p:spPr bwMode="auto">
          <a:xfrm>
            <a:off x="2321412" y="-20407"/>
            <a:ext cx="3749744"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fontAlgn="base">
              <a:spcBef>
                <a:spcPct val="0"/>
              </a:spcBef>
              <a:spcAft>
                <a:spcPct val="0"/>
              </a:spcAft>
              <a:defRPr>
                <a:solidFill>
                  <a:schemeClr val="tx1"/>
                </a:solidFill>
                <a:latin typeface="Calibri" charset="0"/>
              </a:defRPr>
            </a:lvl6pPr>
            <a:lvl7pPr marL="2971800" indent="-228600" defTabSz="457200" fontAlgn="base">
              <a:spcBef>
                <a:spcPct val="0"/>
              </a:spcBef>
              <a:spcAft>
                <a:spcPct val="0"/>
              </a:spcAft>
              <a:defRPr>
                <a:solidFill>
                  <a:schemeClr val="tx1"/>
                </a:solidFill>
                <a:latin typeface="Calibri" charset="0"/>
              </a:defRPr>
            </a:lvl7pPr>
            <a:lvl8pPr marL="3429000" indent="-228600" defTabSz="457200" fontAlgn="base">
              <a:spcBef>
                <a:spcPct val="0"/>
              </a:spcBef>
              <a:spcAft>
                <a:spcPct val="0"/>
              </a:spcAft>
              <a:defRPr>
                <a:solidFill>
                  <a:schemeClr val="tx1"/>
                </a:solidFill>
                <a:latin typeface="Calibri" charset="0"/>
              </a:defRPr>
            </a:lvl8pPr>
            <a:lvl9pPr marL="3886200" indent="-228600" defTabSz="457200" fontAlgn="base">
              <a:spcBef>
                <a:spcPct val="0"/>
              </a:spcBef>
              <a:spcAft>
                <a:spcPct val="0"/>
              </a:spcAft>
              <a:defRPr>
                <a:solidFill>
                  <a:schemeClr val="tx1"/>
                </a:solidFill>
                <a:latin typeface="Calibri" charset="0"/>
              </a:defRPr>
            </a:lvl9pPr>
          </a:lstStyle>
          <a:p>
            <a:pPr eaLnBrk="1" hangingPunct="1"/>
            <a:r>
              <a:rPr lang="fr-FR" altLang="fr-FR" sz="2400" dirty="0"/>
              <a:t>ALAN</a:t>
            </a:r>
            <a:r>
              <a:rPr lang="fr-FR" altLang="fr-FR" sz="3600" dirty="0"/>
              <a:t> </a:t>
            </a:r>
            <a:r>
              <a:rPr lang="fr-FR" altLang="fr-FR" sz="4400" dirty="0"/>
              <a:t>HERRMANN</a:t>
            </a:r>
          </a:p>
        </p:txBody>
      </p:sp>
      <p:sp>
        <p:nvSpPr>
          <p:cNvPr id="10" name="Rectangle 8"/>
          <p:cNvSpPr>
            <a:spLocks noChangeArrowheads="1"/>
          </p:cNvSpPr>
          <p:nvPr/>
        </p:nvSpPr>
        <p:spPr bwMode="auto">
          <a:xfrm>
            <a:off x="2321412" y="920263"/>
            <a:ext cx="491190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tabLst>
                <a:tab pos="723900" algn="l"/>
                <a:tab pos="1447800" algn="l"/>
                <a:tab pos="2171700" algn="l"/>
              </a:tabLst>
              <a:defRPr>
                <a:solidFill>
                  <a:schemeClr val="tx1"/>
                </a:solidFill>
                <a:latin typeface="Calibri" charset="0"/>
              </a:defRPr>
            </a:lvl1pPr>
            <a:lvl2pPr marL="742950" indent="-285750">
              <a:tabLst>
                <a:tab pos="723900" algn="l"/>
                <a:tab pos="1447800" algn="l"/>
                <a:tab pos="2171700" algn="l"/>
              </a:tabLst>
              <a:defRPr>
                <a:solidFill>
                  <a:schemeClr val="tx1"/>
                </a:solidFill>
                <a:latin typeface="Calibri" charset="0"/>
              </a:defRPr>
            </a:lvl2pPr>
            <a:lvl3pPr marL="1143000" indent="-228600">
              <a:tabLst>
                <a:tab pos="723900" algn="l"/>
                <a:tab pos="1447800" algn="l"/>
                <a:tab pos="2171700" algn="l"/>
              </a:tabLst>
              <a:defRPr>
                <a:solidFill>
                  <a:schemeClr val="tx1"/>
                </a:solidFill>
                <a:latin typeface="Calibri" charset="0"/>
              </a:defRPr>
            </a:lvl3pPr>
            <a:lvl4pPr marL="1600200" indent="-228600">
              <a:tabLst>
                <a:tab pos="723900" algn="l"/>
                <a:tab pos="1447800" algn="l"/>
                <a:tab pos="2171700" algn="l"/>
              </a:tabLst>
              <a:defRPr>
                <a:solidFill>
                  <a:schemeClr val="tx1"/>
                </a:solidFill>
                <a:latin typeface="Calibri" charset="0"/>
              </a:defRPr>
            </a:lvl4pPr>
            <a:lvl5pPr marL="2057400" indent="-228600">
              <a:tabLst>
                <a:tab pos="723900" algn="l"/>
                <a:tab pos="1447800" algn="l"/>
                <a:tab pos="2171700" algn="l"/>
              </a:tabLst>
              <a:defRPr>
                <a:solidFill>
                  <a:schemeClr val="tx1"/>
                </a:solidFill>
                <a:latin typeface="Calibri" charset="0"/>
              </a:defRPr>
            </a:lvl5pPr>
            <a:lvl6pPr marL="2514600" indent="-228600" defTabSz="457200" fontAlgn="base">
              <a:spcBef>
                <a:spcPct val="0"/>
              </a:spcBef>
              <a:spcAft>
                <a:spcPct val="0"/>
              </a:spcAft>
              <a:tabLst>
                <a:tab pos="723900" algn="l"/>
                <a:tab pos="1447800" algn="l"/>
                <a:tab pos="2171700" algn="l"/>
              </a:tabLst>
              <a:defRPr>
                <a:solidFill>
                  <a:schemeClr val="tx1"/>
                </a:solidFill>
                <a:latin typeface="Calibri" charset="0"/>
              </a:defRPr>
            </a:lvl6pPr>
            <a:lvl7pPr marL="2971800" indent="-228600" defTabSz="457200" fontAlgn="base">
              <a:spcBef>
                <a:spcPct val="0"/>
              </a:spcBef>
              <a:spcAft>
                <a:spcPct val="0"/>
              </a:spcAft>
              <a:tabLst>
                <a:tab pos="723900" algn="l"/>
                <a:tab pos="1447800" algn="l"/>
                <a:tab pos="2171700" algn="l"/>
              </a:tabLst>
              <a:defRPr>
                <a:solidFill>
                  <a:schemeClr val="tx1"/>
                </a:solidFill>
                <a:latin typeface="Calibri" charset="0"/>
              </a:defRPr>
            </a:lvl7pPr>
            <a:lvl8pPr marL="3429000" indent="-228600" defTabSz="457200" fontAlgn="base">
              <a:spcBef>
                <a:spcPct val="0"/>
              </a:spcBef>
              <a:spcAft>
                <a:spcPct val="0"/>
              </a:spcAft>
              <a:tabLst>
                <a:tab pos="723900" algn="l"/>
                <a:tab pos="1447800" algn="l"/>
                <a:tab pos="2171700" algn="l"/>
              </a:tabLst>
              <a:defRPr>
                <a:solidFill>
                  <a:schemeClr val="tx1"/>
                </a:solidFill>
                <a:latin typeface="Calibri" charset="0"/>
              </a:defRPr>
            </a:lvl8pPr>
            <a:lvl9pPr marL="3886200" indent="-228600" defTabSz="457200" fontAlgn="base">
              <a:spcBef>
                <a:spcPct val="0"/>
              </a:spcBef>
              <a:spcAft>
                <a:spcPct val="0"/>
              </a:spcAft>
              <a:tabLst>
                <a:tab pos="723900" algn="l"/>
                <a:tab pos="1447800" algn="l"/>
                <a:tab pos="2171700" algn="l"/>
              </a:tabLst>
              <a:defRPr>
                <a:solidFill>
                  <a:schemeClr val="tx1"/>
                </a:solidFill>
                <a:latin typeface="Calibri" charset="0"/>
              </a:defRPr>
            </a:lvl9pPr>
          </a:lstStyle>
          <a:p>
            <a:r>
              <a:rPr lang="de-DE" sz="1200" dirty="0">
                <a:solidFill>
                  <a:schemeClr val="bg1"/>
                </a:solidFill>
                <a:latin typeface="Arial" panose="020B0604020202020204" pitchFamily="34" charset="0"/>
                <a:cs typeface="Arial" panose="020B0604020202020204" pitchFamily="34" charset="0"/>
              </a:rPr>
              <a:t>Beschreiben Sie in wenigen Zeilen Ihren beruflichen Hintergrund, Ihre Schlüsselqualifikationen für die Position und Ihre Karriereziele. Dies ist eigentlich eine Einführung in Ihr Anschreiben. Sie können sie als Aufzählungszeichen oder als Klartext darstellen.</a:t>
            </a:r>
          </a:p>
        </p:txBody>
      </p:sp>
      <p:sp>
        <p:nvSpPr>
          <p:cNvPr id="11" name="ZoneTexte 10"/>
          <p:cNvSpPr txBox="1"/>
          <p:nvPr/>
        </p:nvSpPr>
        <p:spPr>
          <a:xfrm>
            <a:off x="2321412" y="568365"/>
            <a:ext cx="1686680" cy="369332"/>
          </a:xfrm>
          <a:prstGeom prst="rect">
            <a:avLst/>
          </a:prstGeom>
          <a:noFill/>
        </p:spPr>
        <p:txBody>
          <a:bodyPr wrap="none">
            <a:spAutoFit/>
          </a:bodyPr>
          <a:lstStyle/>
          <a:p>
            <a:pPr eaLnBrk="1" fontAlgn="auto" hangingPunct="1">
              <a:spcBef>
                <a:spcPts val="0"/>
              </a:spcBef>
              <a:spcAft>
                <a:spcPts val="0"/>
              </a:spcAft>
              <a:defRPr/>
            </a:pPr>
            <a:r>
              <a:rPr lang="fr-FR" dirty="0">
                <a:solidFill>
                  <a:schemeClr val="bg1"/>
                </a:solidFill>
                <a:latin typeface="+mn-lt"/>
              </a:rPr>
              <a:t>POSITIONSTITEL</a:t>
            </a:r>
          </a:p>
        </p:txBody>
      </p:sp>
      <p:sp>
        <p:nvSpPr>
          <p:cNvPr id="12" name="ZoneTexte 4"/>
          <p:cNvSpPr txBox="1">
            <a:spLocks noChangeArrowheads="1"/>
          </p:cNvSpPr>
          <p:nvPr/>
        </p:nvSpPr>
        <p:spPr bwMode="auto">
          <a:xfrm>
            <a:off x="122829" y="1862148"/>
            <a:ext cx="15042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fontAlgn="base">
              <a:spcBef>
                <a:spcPct val="0"/>
              </a:spcBef>
              <a:spcAft>
                <a:spcPct val="0"/>
              </a:spcAft>
              <a:defRPr>
                <a:solidFill>
                  <a:schemeClr val="tx1"/>
                </a:solidFill>
                <a:latin typeface="Calibri" charset="0"/>
              </a:defRPr>
            </a:lvl6pPr>
            <a:lvl7pPr marL="2971800" indent="-228600" defTabSz="457200" fontAlgn="base">
              <a:spcBef>
                <a:spcPct val="0"/>
              </a:spcBef>
              <a:spcAft>
                <a:spcPct val="0"/>
              </a:spcAft>
              <a:defRPr>
                <a:solidFill>
                  <a:schemeClr val="tx1"/>
                </a:solidFill>
                <a:latin typeface="Calibri" charset="0"/>
              </a:defRPr>
            </a:lvl7pPr>
            <a:lvl8pPr marL="3429000" indent="-228600" defTabSz="457200" fontAlgn="base">
              <a:spcBef>
                <a:spcPct val="0"/>
              </a:spcBef>
              <a:spcAft>
                <a:spcPct val="0"/>
              </a:spcAft>
              <a:defRPr>
                <a:solidFill>
                  <a:schemeClr val="tx1"/>
                </a:solidFill>
                <a:latin typeface="Calibri" charset="0"/>
              </a:defRPr>
            </a:lvl8pPr>
            <a:lvl9pPr marL="3886200" indent="-228600" defTabSz="457200" fontAlgn="base">
              <a:spcBef>
                <a:spcPct val="0"/>
              </a:spcBef>
              <a:spcAft>
                <a:spcPct val="0"/>
              </a:spcAft>
              <a:defRPr>
                <a:solidFill>
                  <a:schemeClr val="tx1"/>
                </a:solidFill>
                <a:latin typeface="Calibri" charset="0"/>
              </a:defRPr>
            </a:lvl9pPr>
          </a:lstStyle>
          <a:p>
            <a:pPr eaLnBrk="1" hangingPunct="1"/>
            <a:r>
              <a:rPr lang="fr-FR" altLang="fr-FR" sz="1200" dirty="0"/>
              <a:t>Tel : 1234-654-987++</a:t>
            </a:r>
          </a:p>
        </p:txBody>
      </p:sp>
      <p:sp>
        <p:nvSpPr>
          <p:cNvPr id="13" name="ZoneTexte 5"/>
          <p:cNvSpPr txBox="1">
            <a:spLocks noChangeArrowheads="1"/>
          </p:cNvSpPr>
          <p:nvPr/>
        </p:nvSpPr>
        <p:spPr bwMode="auto">
          <a:xfrm>
            <a:off x="2131016" y="1862148"/>
            <a:ext cx="29129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fontAlgn="base">
              <a:spcBef>
                <a:spcPct val="0"/>
              </a:spcBef>
              <a:spcAft>
                <a:spcPct val="0"/>
              </a:spcAft>
              <a:defRPr>
                <a:solidFill>
                  <a:schemeClr val="tx1"/>
                </a:solidFill>
                <a:latin typeface="Calibri" charset="0"/>
              </a:defRPr>
            </a:lvl6pPr>
            <a:lvl7pPr marL="2971800" indent="-228600" defTabSz="457200" fontAlgn="base">
              <a:spcBef>
                <a:spcPct val="0"/>
              </a:spcBef>
              <a:spcAft>
                <a:spcPct val="0"/>
              </a:spcAft>
              <a:defRPr>
                <a:solidFill>
                  <a:schemeClr val="tx1"/>
                </a:solidFill>
                <a:latin typeface="Calibri" charset="0"/>
              </a:defRPr>
            </a:lvl7pPr>
            <a:lvl8pPr marL="3429000" indent="-228600" defTabSz="457200" fontAlgn="base">
              <a:spcBef>
                <a:spcPct val="0"/>
              </a:spcBef>
              <a:spcAft>
                <a:spcPct val="0"/>
              </a:spcAft>
              <a:defRPr>
                <a:solidFill>
                  <a:schemeClr val="tx1"/>
                </a:solidFill>
                <a:latin typeface="Calibri" charset="0"/>
              </a:defRPr>
            </a:lvl8pPr>
            <a:lvl9pPr marL="3886200" indent="-228600" defTabSz="457200" fontAlgn="base">
              <a:spcBef>
                <a:spcPct val="0"/>
              </a:spcBef>
              <a:spcAft>
                <a:spcPct val="0"/>
              </a:spcAft>
              <a:defRPr>
                <a:solidFill>
                  <a:schemeClr val="tx1"/>
                </a:solidFill>
                <a:latin typeface="Calibri" charset="0"/>
              </a:defRPr>
            </a:lvl9pPr>
          </a:lstStyle>
          <a:p>
            <a:pPr eaLnBrk="1" hangingPunct="1"/>
            <a:r>
              <a:rPr lang="fr-FR" altLang="fr-FR" sz="1200" dirty="0"/>
              <a:t>Adresse : 17 </a:t>
            </a:r>
            <a:r>
              <a:rPr lang="fr-FR" altLang="fr-FR" sz="1200" dirty="0" err="1"/>
              <a:t>Lorem</a:t>
            </a:r>
            <a:r>
              <a:rPr lang="fr-FR" altLang="fr-FR" sz="1200" dirty="0"/>
              <a:t> </a:t>
            </a:r>
            <a:r>
              <a:rPr lang="fr-FR" altLang="fr-FR" sz="1200" dirty="0" err="1"/>
              <a:t>ipsum</a:t>
            </a:r>
            <a:r>
              <a:rPr lang="fr-FR" altLang="fr-FR" sz="1200" dirty="0"/>
              <a:t> </a:t>
            </a:r>
            <a:r>
              <a:rPr lang="fr-FR" altLang="fr-FR" sz="1200" dirty="0" err="1"/>
              <a:t>dolor</a:t>
            </a:r>
            <a:r>
              <a:rPr lang="fr-FR" altLang="fr-FR" sz="1200" dirty="0"/>
              <a:t> 0000 Berlin</a:t>
            </a:r>
          </a:p>
        </p:txBody>
      </p:sp>
      <p:sp>
        <p:nvSpPr>
          <p:cNvPr id="14" name="ZoneTexte 6"/>
          <p:cNvSpPr txBox="1">
            <a:spLocks noChangeArrowheads="1"/>
          </p:cNvSpPr>
          <p:nvPr/>
        </p:nvSpPr>
        <p:spPr bwMode="auto">
          <a:xfrm>
            <a:off x="5379041" y="1862148"/>
            <a:ext cx="16212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defTabSz="457200" fontAlgn="base">
              <a:spcBef>
                <a:spcPct val="0"/>
              </a:spcBef>
              <a:spcAft>
                <a:spcPct val="0"/>
              </a:spcAft>
              <a:defRPr>
                <a:solidFill>
                  <a:schemeClr val="tx1"/>
                </a:solidFill>
                <a:latin typeface="Calibri" charset="0"/>
              </a:defRPr>
            </a:lvl6pPr>
            <a:lvl7pPr marL="2971800" indent="-228600" defTabSz="457200" fontAlgn="base">
              <a:spcBef>
                <a:spcPct val="0"/>
              </a:spcBef>
              <a:spcAft>
                <a:spcPct val="0"/>
              </a:spcAft>
              <a:defRPr>
                <a:solidFill>
                  <a:schemeClr val="tx1"/>
                </a:solidFill>
                <a:latin typeface="Calibri" charset="0"/>
              </a:defRPr>
            </a:lvl7pPr>
            <a:lvl8pPr marL="3429000" indent="-228600" defTabSz="457200" fontAlgn="base">
              <a:spcBef>
                <a:spcPct val="0"/>
              </a:spcBef>
              <a:spcAft>
                <a:spcPct val="0"/>
              </a:spcAft>
              <a:defRPr>
                <a:solidFill>
                  <a:schemeClr val="tx1"/>
                </a:solidFill>
                <a:latin typeface="Calibri" charset="0"/>
              </a:defRPr>
            </a:lvl8pPr>
            <a:lvl9pPr marL="3886200" indent="-228600" defTabSz="457200" fontAlgn="base">
              <a:spcBef>
                <a:spcPct val="0"/>
              </a:spcBef>
              <a:spcAft>
                <a:spcPct val="0"/>
              </a:spcAft>
              <a:defRPr>
                <a:solidFill>
                  <a:schemeClr val="tx1"/>
                </a:solidFill>
                <a:latin typeface="Calibri" charset="0"/>
              </a:defRPr>
            </a:lvl9pPr>
          </a:lstStyle>
          <a:p>
            <a:pPr eaLnBrk="1" hangingPunct="1"/>
            <a:r>
              <a:rPr lang="fr-FR" altLang="fr-FR" sz="1200" dirty="0"/>
              <a:t>Email : </a:t>
            </a:r>
            <a:r>
              <a:rPr lang="fr-FR" altLang="fr-FR" sz="1200" dirty="0" err="1"/>
              <a:t>mail@mail.com</a:t>
            </a:r>
            <a:endParaRPr lang="fr-FR" altLang="fr-FR" sz="1200" dirty="0"/>
          </a:p>
        </p:txBody>
      </p:sp>
      <p:sp>
        <p:nvSpPr>
          <p:cNvPr id="22" name="Rectangle 8"/>
          <p:cNvSpPr>
            <a:spLocks noChangeArrowheads="1"/>
          </p:cNvSpPr>
          <p:nvPr/>
        </p:nvSpPr>
        <p:spPr bwMode="auto">
          <a:xfrm>
            <a:off x="122829" y="2784186"/>
            <a:ext cx="25114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tabLst>
                <a:tab pos="723900" algn="l"/>
                <a:tab pos="1447800" algn="l"/>
                <a:tab pos="2171700" algn="l"/>
              </a:tabLst>
              <a:defRPr>
                <a:solidFill>
                  <a:schemeClr val="tx1"/>
                </a:solidFill>
                <a:latin typeface="Calibri" charset="0"/>
              </a:defRPr>
            </a:lvl1pPr>
            <a:lvl2pPr marL="742950" indent="-285750">
              <a:tabLst>
                <a:tab pos="723900" algn="l"/>
                <a:tab pos="1447800" algn="l"/>
                <a:tab pos="2171700" algn="l"/>
              </a:tabLst>
              <a:defRPr>
                <a:solidFill>
                  <a:schemeClr val="tx1"/>
                </a:solidFill>
                <a:latin typeface="Calibri" charset="0"/>
              </a:defRPr>
            </a:lvl2pPr>
            <a:lvl3pPr marL="1143000" indent="-228600">
              <a:tabLst>
                <a:tab pos="723900" algn="l"/>
                <a:tab pos="1447800" algn="l"/>
                <a:tab pos="2171700" algn="l"/>
              </a:tabLst>
              <a:defRPr>
                <a:solidFill>
                  <a:schemeClr val="tx1"/>
                </a:solidFill>
                <a:latin typeface="Calibri" charset="0"/>
              </a:defRPr>
            </a:lvl3pPr>
            <a:lvl4pPr marL="1600200" indent="-228600">
              <a:tabLst>
                <a:tab pos="723900" algn="l"/>
                <a:tab pos="1447800" algn="l"/>
                <a:tab pos="2171700" algn="l"/>
              </a:tabLst>
              <a:defRPr>
                <a:solidFill>
                  <a:schemeClr val="tx1"/>
                </a:solidFill>
                <a:latin typeface="Calibri" charset="0"/>
              </a:defRPr>
            </a:lvl4pPr>
            <a:lvl5pPr marL="2057400" indent="-228600">
              <a:tabLst>
                <a:tab pos="723900" algn="l"/>
                <a:tab pos="1447800" algn="l"/>
                <a:tab pos="2171700" algn="l"/>
              </a:tabLst>
              <a:defRPr>
                <a:solidFill>
                  <a:schemeClr val="tx1"/>
                </a:solidFill>
                <a:latin typeface="Calibri" charset="0"/>
              </a:defRPr>
            </a:lvl5pPr>
            <a:lvl6pPr marL="2514600" indent="-228600" defTabSz="457200" fontAlgn="base">
              <a:spcBef>
                <a:spcPct val="0"/>
              </a:spcBef>
              <a:spcAft>
                <a:spcPct val="0"/>
              </a:spcAft>
              <a:tabLst>
                <a:tab pos="723900" algn="l"/>
                <a:tab pos="1447800" algn="l"/>
                <a:tab pos="2171700" algn="l"/>
              </a:tabLst>
              <a:defRPr>
                <a:solidFill>
                  <a:schemeClr val="tx1"/>
                </a:solidFill>
                <a:latin typeface="Calibri" charset="0"/>
              </a:defRPr>
            </a:lvl6pPr>
            <a:lvl7pPr marL="2971800" indent="-228600" defTabSz="457200" fontAlgn="base">
              <a:spcBef>
                <a:spcPct val="0"/>
              </a:spcBef>
              <a:spcAft>
                <a:spcPct val="0"/>
              </a:spcAft>
              <a:tabLst>
                <a:tab pos="723900" algn="l"/>
                <a:tab pos="1447800" algn="l"/>
                <a:tab pos="2171700" algn="l"/>
              </a:tabLst>
              <a:defRPr>
                <a:solidFill>
                  <a:schemeClr val="tx1"/>
                </a:solidFill>
                <a:latin typeface="Calibri" charset="0"/>
              </a:defRPr>
            </a:lvl7pPr>
            <a:lvl8pPr marL="3429000" indent="-228600" defTabSz="457200" fontAlgn="base">
              <a:spcBef>
                <a:spcPct val="0"/>
              </a:spcBef>
              <a:spcAft>
                <a:spcPct val="0"/>
              </a:spcAft>
              <a:tabLst>
                <a:tab pos="723900" algn="l"/>
                <a:tab pos="1447800" algn="l"/>
                <a:tab pos="2171700" algn="l"/>
              </a:tabLst>
              <a:defRPr>
                <a:solidFill>
                  <a:schemeClr val="tx1"/>
                </a:solidFill>
                <a:latin typeface="Calibri" charset="0"/>
              </a:defRPr>
            </a:lvl8pPr>
            <a:lvl9pPr marL="3886200" indent="-228600" defTabSz="457200" fontAlgn="base">
              <a:spcBef>
                <a:spcPct val="0"/>
              </a:spcBef>
              <a:spcAft>
                <a:spcPct val="0"/>
              </a:spcAft>
              <a:tabLst>
                <a:tab pos="723900" algn="l"/>
                <a:tab pos="1447800" algn="l"/>
                <a:tab pos="2171700" algn="l"/>
              </a:tabLst>
              <a:defRPr>
                <a:solidFill>
                  <a:schemeClr val="tx1"/>
                </a:solidFill>
                <a:latin typeface="Calibri" charset="0"/>
              </a:defRPr>
            </a:lvl9pPr>
          </a:lstStyle>
          <a:p>
            <a:r>
              <a:rPr lang="de-DE" sz="1200" dirty="0">
                <a:solidFill>
                  <a:schemeClr val="tx1">
                    <a:lumMod val="50000"/>
                    <a:lumOff val="50000"/>
                  </a:schemeClr>
                </a:solidFill>
                <a:latin typeface="+mn-lt"/>
              </a:rPr>
              <a:t>Beschreiben Sie in wenigen Zeilen Ihren beruflichen Hintergrund, Ihre Schlüsselqualifikationen für die Position und Ihre Karriereziele. Dies ist eigentlich eine Einführung in Ihr Anschreiben. Sie können sie als Aufzählungszeichen oder als Klartext darstellen.</a:t>
            </a:r>
          </a:p>
        </p:txBody>
      </p:sp>
      <p:sp>
        <p:nvSpPr>
          <p:cNvPr id="23" name="Rectangle à coins arrondis 22"/>
          <p:cNvSpPr/>
          <p:nvPr/>
        </p:nvSpPr>
        <p:spPr>
          <a:xfrm>
            <a:off x="177421" y="2373876"/>
            <a:ext cx="2382720" cy="309844"/>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ZoneTexte 23"/>
          <p:cNvSpPr txBox="1"/>
          <p:nvPr/>
        </p:nvSpPr>
        <p:spPr>
          <a:xfrm>
            <a:off x="200459" y="2355580"/>
            <a:ext cx="2359682" cy="338554"/>
          </a:xfrm>
          <a:prstGeom prst="rect">
            <a:avLst/>
          </a:prstGeom>
          <a:noFill/>
        </p:spPr>
        <p:txBody>
          <a:bodyPr wrap="square">
            <a:spAutoFit/>
          </a:bodyPr>
          <a:lstStyle/>
          <a:p>
            <a:pPr eaLnBrk="1" fontAlgn="auto" hangingPunct="1">
              <a:spcBef>
                <a:spcPts val="0"/>
              </a:spcBef>
              <a:spcAft>
                <a:spcPts val="0"/>
              </a:spcAft>
              <a:defRPr/>
            </a:pPr>
            <a:r>
              <a:rPr lang="fr-FR" sz="1600" dirty="0">
                <a:solidFill>
                  <a:schemeClr val="bg1"/>
                </a:solidFill>
                <a:latin typeface="+mn-lt"/>
              </a:rPr>
              <a:t>PROFIL</a:t>
            </a:r>
          </a:p>
        </p:txBody>
      </p:sp>
      <p:graphicFrame>
        <p:nvGraphicFramePr>
          <p:cNvPr id="25" name="Tableau 24"/>
          <p:cNvGraphicFramePr>
            <a:graphicFrameLocks noGrp="1"/>
          </p:cNvGraphicFramePr>
          <p:nvPr>
            <p:extLst>
              <p:ext uri="{D42A27DB-BD31-4B8C-83A1-F6EECF244321}">
                <p14:modId xmlns:p14="http://schemas.microsoft.com/office/powerpoint/2010/main" val="1541736082"/>
              </p:ext>
            </p:extLst>
          </p:nvPr>
        </p:nvGraphicFramePr>
        <p:xfrm>
          <a:off x="122829" y="4718616"/>
          <a:ext cx="2511425" cy="2860635"/>
        </p:xfrm>
        <a:graphic>
          <a:graphicData uri="http://schemas.openxmlformats.org/drawingml/2006/table">
            <a:tbl>
              <a:tblPr firstRow="1" bandRow="1">
                <a:tableStyleId>{2D5ABB26-0587-4C30-8999-92F81FD0307C}</a:tableStyleId>
              </a:tblPr>
              <a:tblGrid>
                <a:gridCol w="2511425">
                  <a:extLst>
                    <a:ext uri="{9D8B030D-6E8A-4147-A177-3AD203B41FA5}">
                      <a16:colId xmlns:a16="http://schemas.microsoft.com/office/drawing/2014/main" val="20000"/>
                    </a:ext>
                  </a:extLst>
                </a:gridCol>
              </a:tblGrid>
              <a:tr h="365737">
                <a:tc>
                  <a:txBody>
                    <a:bodyPr/>
                    <a:lstStyle/>
                    <a:p>
                      <a:pPr marL="0" marR="0" indent="0" algn="l" defTabSz="755934" rtl="0" eaLnBrk="1" fontAlgn="auto" latinLnBrk="0" hangingPunct="1">
                        <a:lnSpc>
                          <a:spcPct val="100000"/>
                        </a:lnSpc>
                        <a:spcBef>
                          <a:spcPts val="0"/>
                        </a:spcBef>
                        <a:spcAft>
                          <a:spcPts val="0"/>
                        </a:spcAft>
                        <a:buClrTx/>
                        <a:buSzTx/>
                        <a:buFontTx/>
                        <a:buNone/>
                        <a:tabLst/>
                        <a:defRPr/>
                      </a:pPr>
                      <a:endParaRPr lang="fr-FR" sz="1600" b="1" dirty="0">
                        <a:solidFill>
                          <a:schemeClr val="bg1"/>
                        </a:solidFill>
                      </a:endParaRPr>
                    </a:p>
                  </a:txBody>
                  <a:tcPr marL="91462" marR="91462" marT="45717" marB="45717"/>
                </a:tc>
                <a:extLst>
                  <a:ext uri="{0D108BD9-81ED-4DB2-BD59-A6C34878D82A}">
                    <a16:rowId xmlns:a16="http://schemas.microsoft.com/office/drawing/2014/main" val="10000"/>
                  </a:ext>
                </a:extLst>
              </a:tr>
              <a:tr h="277573">
                <a:tc>
                  <a:txBody>
                    <a:bodyPr/>
                    <a:lstStyle/>
                    <a:p>
                      <a:r>
                        <a:rPr lang="fr-FR" sz="1200" dirty="0">
                          <a:solidFill>
                            <a:schemeClr val="tx1">
                              <a:lumMod val="65000"/>
                              <a:lumOff val="35000"/>
                            </a:schemeClr>
                          </a:solidFill>
                        </a:rPr>
                        <a:t>Windows 10</a:t>
                      </a:r>
                    </a:p>
                  </a:txBody>
                  <a:tcPr marL="91462" marR="91462" marT="45717" marB="45717"/>
                </a:tc>
                <a:extLst>
                  <a:ext uri="{0D108BD9-81ED-4DB2-BD59-A6C34878D82A}">
                    <a16:rowId xmlns:a16="http://schemas.microsoft.com/office/drawing/2014/main" val="10001"/>
                  </a:ext>
                </a:extLst>
              </a:tr>
              <a:tr h="274303">
                <a:tc>
                  <a:txBody>
                    <a:bodyPr/>
                    <a:lstStyle/>
                    <a:p>
                      <a:r>
                        <a:rPr lang="fr-FR" sz="1200" dirty="0">
                          <a:solidFill>
                            <a:schemeClr val="tx1">
                              <a:lumMod val="65000"/>
                              <a:lumOff val="35000"/>
                            </a:schemeClr>
                          </a:solidFill>
                        </a:rPr>
                        <a:t>Microsoft Word</a:t>
                      </a:r>
                    </a:p>
                  </a:txBody>
                  <a:tcPr marL="91462" marR="91462" marT="45717" marB="45717"/>
                </a:tc>
                <a:extLst>
                  <a:ext uri="{0D108BD9-81ED-4DB2-BD59-A6C34878D82A}">
                    <a16:rowId xmlns:a16="http://schemas.microsoft.com/office/drawing/2014/main" val="10002"/>
                  </a:ext>
                </a:extLst>
              </a:tr>
              <a:tr h="277573">
                <a:tc>
                  <a:txBody>
                    <a:bodyPr/>
                    <a:lstStyle/>
                    <a:p>
                      <a:r>
                        <a:rPr lang="fr-FR" sz="1200" dirty="0">
                          <a:solidFill>
                            <a:schemeClr val="tx1">
                              <a:lumMod val="65000"/>
                              <a:lumOff val="35000"/>
                            </a:schemeClr>
                          </a:solidFill>
                        </a:rPr>
                        <a:t>Microsoft Excel</a:t>
                      </a:r>
                    </a:p>
                  </a:txBody>
                  <a:tcPr marL="91462" marR="91462" marT="45717" marB="45717"/>
                </a:tc>
                <a:extLst>
                  <a:ext uri="{0D108BD9-81ED-4DB2-BD59-A6C34878D82A}">
                    <a16:rowId xmlns:a16="http://schemas.microsoft.com/office/drawing/2014/main" val="10003"/>
                  </a:ext>
                </a:extLst>
              </a:tr>
              <a:tr h="277573">
                <a:tc>
                  <a:txBody>
                    <a:bodyPr/>
                    <a:lstStyle/>
                    <a:p>
                      <a:r>
                        <a:rPr lang="fr-FR" sz="1200" dirty="0">
                          <a:solidFill>
                            <a:schemeClr val="tx1">
                              <a:lumMod val="65000"/>
                              <a:lumOff val="35000"/>
                            </a:schemeClr>
                          </a:solidFill>
                        </a:rPr>
                        <a:t>Google </a:t>
                      </a:r>
                      <a:r>
                        <a:rPr lang="fr-FR" sz="1200" dirty="0" err="1">
                          <a:solidFill>
                            <a:schemeClr val="tx1">
                              <a:lumMod val="65000"/>
                              <a:lumOff val="35000"/>
                            </a:schemeClr>
                          </a:solidFill>
                        </a:rPr>
                        <a:t>Analytics</a:t>
                      </a:r>
                      <a:endParaRPr lang="fr-FR" sz="1200" dirty="0">
                        <a:solidFill>
                          <a:schemeClr val="tx1">
                            <a:lumMod val="65000"/>
                            <a:lumOff val="35000"/>
                          </a:schemeClr>
                        </a:solidFill>
                      </a:endParaRPr>
                    </a:p>
                  </a:txBody>
                  <a:tcPr marL="91462" marR="91462" marT="45717" marB="45717"/>
                </a:tc>
                <a:extLst>
                  <a:ext uri="{0D108BD9-81ED-4DB2-BD59-A6C34878D82A}">
                    <a16:rowId xmlns:a16="http://schemas.microsoft.com/office/drawing/2014/main" val="10004"/>
                  </a:ext>
                </a:extLst>
              </a:tr>
              <a:tr h="277573">
                <a:tc>
                  <a:txBody>
                    <a:bodyPr/>
                    <a:lstStyle/>
                    <a:p>
                      <a:r>
                        <a:rPr lang="fr-FR" sz="1200" dirty="0">
                          <a:solidFill>
                            <a:schemeClr val="tx1">
                              <a:lumMod val="65000"/>
                              <a:lumOff val="35000"/>
                            </a:schemeClr>
                          </a:solidFill>
                        </a:rPr>
                        <a:t>PHP </a:t>
                      </a:r>
                      <a:r>
                        <a:rPr lang="fr-FR" sz="1200" dirty="0" err="1">
                          <a:solidFill>
                            <a:schemeClr val="tx1">
                              <a:lumMod val="65000"/>
                              <a:lumOff val="35000"/>
                            </a:schemeClr>
                          </a:solidFill>
                        </a:rPr>
                        <a:t>My</a:t>
                      </a:r>
                      <a:r>
                        <a:rPr lang="fr-FR" sz="1200" dirty="0">
                          <a:solidFill>
                            <a:schemeClr val="tx1">
                              <a:lumMod val="65000"/>
                              <a:lumOff val="35000"/>
                            </a:schemeClr>
                          </a:solidFill>
                        </a:rPr>
                        <a:t> SQL</a:t>
                      </a:r>
                    </a:p>
                  </a:txBody>
                  <a:tcPr marL="91462" marR="91462" marT="45717" marB="45717"/>
                </a:tc>
                <a:extLst>
                  <a:ext uri="{0D108BD9-81ED-4DB2-BD59-A6C34878D82A}">
                    <a16:rowId xmlns:a16="http://schemas.microsoft.com/office/drawing/2014/main" val="10005"/>
                  </a:ext>
                </a:extLst>
              </a:tr>
              <a:tr h="277573">
                <a:tc>
                  <a:txBody>
                    <a:bodyPr/>
                    <a:lstStyle/>
                    <a:p>
                      <a:endParaRPr lang="fr-FR" sz="1200" dirty="0">
                        <a:solidFill>
                          <a:schemeClr val="tx1">
                            <a:lumMod val="65000"/>
                            <a:lumOff val="35000"/>
                          </a:schemeClr>
                        </a:solidFill>
                      </a:endParaRPr>
                    </a:p>
                  </a:txBody>
                  <a:tcPr marL="91462" marR="91462" marT="45717" marB="45717"/>
                </a:tc>
                <a:extLst>
                  <a:ext uri="{0D108BD9-81ED-4DB2-BD59-A6C34878D82A}">
                    <a16:rowId xmlns:a16="http://schemas.microsoft.com/office/drawing/2014/main" val="10006"/>
                  </a:ext>
                </a:extLst>
              </a:tr>
              <a:tr h="277573">
                <a:tc>
                  <a:txBody>
                    <a:bodyPr/>
                    <a:lstStyle/>
                    <a:p>
                      <a:r>
                        <a:rPr lang="de-DE" sz="1200" kern="1200" dirty="0">
                          <a:solidFill>
                            <a:schemeClr val="tx1">
                              <a:lumMod val="65000"/>
                              <a:lumOff val="35000"/>
                            </a:schemeClr>
                          </a:solidFill>
                          <a:latin typeface="+mn-lt"/>
                          <a:ea typeface="+mn-ea"/>
                          <a:cs typeface="+mn-cs"/>
                        </a:rPr>
                        <a:t>Englisch</a:t>
                      </a:r>
                      <a:endParaRPr lang="fr-FR" sz="1200" kern="1200" dirty="0">
                        <a:solidFill>
                          <a:schemeClr val="tx1">
                            <a:lumMod val="65000"/>
                            <a:lumOff val="35000"/>
                          </a:schemeClr>
                        </a:solidFill>
                        <a:latin typeface="+mn-lt"/>
                        <a:ea typeface="+mn-ea"/>
                        <a:cs typeface="+mn-cs"/>
                      </a:endParaRPr>
                    </a:p>
                  </a:txBody>
                  <a:tcPr marL="91462" marR="91462" marT="45717" marB="45717"/>
                </a:tc>
                <a:extLst>
                  <a:ext uri="{0D108BD9-81ED-4DB2-BD59-A6C34878D82A}">
                    <a16:rowId xmlns:a16="http://schemas.microsoft.com/office/drawing/2014/main" val="10007"/>
                  </a:ext>
                </a:extLst>
              </a:tr>
              <a:tr h="277573">
                <a:tc>
                  <a:txBody>
                    <a:bodyPr/>
                    <a:lstStyle/>
                    <a:p>
                      <a:r>
                        <a:rPr lang="de-DE" sz="1200" kern="1200" dirty="0">
                          <a:solidFill>
                            <a:schemeClr val="tx1">
                              <a:lumMod val="65000"/>
                              <a:lumOff val="35000"/>
                            </a:schemeClr>
                          </a:solidFill>
                          <a:latin typeface="+mn-lt"/>
                          <a:ea typeface="+mn-ea"/>
                          <a:cs typeface="+mn-cs"/>
                        </a:rPr>
                        <a:t>Französisch</a:t>
                      </a:r>
                      <a:endParaRPr lang="fr-FR" sz="1200" kern="1200" dirty="0">
                        <a:solidFill>
                          <a:schemeClr val="tx1">
                            <a:lumMod val="65000"/>
                            <a:lumOff val="35000"/>
                          </a:schemeClr>
                        </a:solidFill>
                        <a:latin typeface="+mn-lt"/>
                        <a:ea typeface="+mn-ea"/>
                        <a:cs typeface="+mn-cs"/>
                      </a:endParaRPr>
                    </a:p>
                  </a:txBody>
                  <a:tcPr marL="91462" marR="91462" marT="45717" marB="45717"/>
                </a:tc>
                <a:extLst>
                  <a:ext uri="{0D108BD9-81ED-4DB2-BD59-A6C34878D82A}">
                    <a16:rowId xmlns:a16="http://schemas.microsoft.com/office/drawing/2014/main" val="10008"/>
                  </a:ext>
                </a:extLst>
              </a:tr>
              <a:tr h="277573">
                <a:tc>
                  <a:txBody>
                    <a:bodyPr/>
                    <a:lstStyle/>
                    <a:p>
                      <a:r>
                        <a:rPr lang="de-DE" sz="1200" kern="1200" dirty="0">
                          <a:solidFill>
                            <a:schemeClr val="tx1">
                              <a:lumMod val="65000"/>
                              <a:lumOff val="35000"/>
                            </a:schemeClr>
                          </a:solidFill>
                          <a:latin typeface="+mn-lt"/>
                          <a:ea typeface="+mn-ea"/>
                          <a:cs typeface="+mn-cs"/>
                        </a:rPr>
                        <a:t>Spanisch</a:t>
                      </a:r>
                      <a:endParaRPr lang="fr-FR" sz="1200" kern="1200" dirty="0">
                        <a:solidFill>
                          <a:schemeClr val="tx1">
                            <a:lumMod val="65000"/>
                            <a:lumOff val="35000"/>
                          </a:schemeClr>
                        </a:solidFill>
                        <a:latin typeface="+mn-lt"/>
                        <a:ea typeface="+mn-ea"/>
                        <a:cs typeface="+mn-cs"/>
                      </a:endParaRPr>
                    </a:p>
                  </a:txBody>
                  <a:tcPr marL="91462" marR="91462" marT="45717" marB="45717"/>
                </a:tc>
                <a:extLst>
                  <a:ext uri="{0D108BD9-81ED-4DB2-BD59-A6C34878D82A}">
                    <a16:rowId xmlns:a16="http://schemas.microsoft.com/office/drawing/2014/main" val="10009"/>
                  </a:ext>
                </a:extLst>
              </a:tr>
            </a:tbl>
          </a:graphicData>
        </a:graphic>
      </p:graphicFrame>
      <p:sp>
        <p:nvSpPr>
          <p:cNvPr id="26" name="Ellipse 25"/>
          <p:cNvSpPr/>
          <p:nvPr/>
        </p:nvSpPr>
        <p:spPr>
          <a:xfrm>
            <a:off x="1934666" y="5168325"/>
            <a:ext cx="160337" cy="160338"/>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27" name="Ellipse 26"/>
          <p:cNvSpPr/>
          <p:nvPr/>
        </p:nvSpPr>
        <p:spPr>
          <a:xfrm>
            <a:off x="2087066" y="5168325"/>
            <a:ext cx="160337" cy="160338"/>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28" name="Ellipse 27"/>
          <p:cNvSpPr/>
          <p:nvPr/>
        </p:nvSpPr>
        <p:spPr>
          <a:xfrm>
            <a:off x="2247403" y="5168325"/>
            <a:ext cx="160338" cy="160338"/>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29" name="Ellipse 28"/>
          <p:cNvSpPr/>
          <p:nvPr/>
        </p:nvSpPr>
        <p:spPr>
          <a:xfrm>
            <a:off x="2407741" y="5168325"/>
            <a:ext cx="161925" cy="160338"/>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30" name="Ellipse 29"/>
          <p:cNvSpPr/>
          <p:nvPr/>
        </p:nvSpPr>
        <p:spPr>
          <a:xfrm>
            <a:off x="1772741" y="5168325"/>
            <a:ext cx="161925" cy="160338"/>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31" name="Ellipse 30"/>
          <p:cNvSpPr/>
          <p:nvPr/>
        </p:nvSpPr>
        <p:spPr>
          <a:xfrm>
            <a:off x="1934666" y="5447725"/>
            <a:ext cx="160337" cy="160338"/>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32" name="Ellipse 31"/>
          <p:cNvSpPr/>
          <p:nvPr/>
        </p:nvSpPr>
        <p:spPr>
          <a:xfrm>
            <a:off x="2087066" y="5447725"/>
            <a:ext cx="160337" cy="160338"/>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33" name="Ellipse 32"/>
          <p:cNvSpPr/>
          <p:nvPr/>
        </p:nvSpPr>
        <p:spPr>
          <a:xfrm>
            <a:off x="2247403" y="5447725"/>
            <a:ext cx="160338" cy="160338"/>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34" name="Ellipse 33"/>
          <p:cNvSpPr/>
          <p:nvPr/>
        </p:nvSpPr>
        <p:spPr>
          <a:xfrm>
            <a:off x="2407741" y="5447725"/>
            <a:ext cx="161925" cy="160338"/>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35" name="Ellipse 34"/>
          <p:cNvSpPr/>
          <p:nvPr/>
        </p:nvSpPr>
        <p:spPr>
          <a:xfrm>
            <a:off x="1772741" y="5447725"/>
            <a:ext cx="161925" cy="160338"/>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36" name="Ellipse 35"/>
          <p:cNvSpPr/>
          <p:nvPr/>
        </p:nvSpPr>
        <p:spPr>
          <a:xfrm>
            <a:off x="1936253" y="5727125"/>
            <a:ext cx="160338" cy="160338"/>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37" name="Ellipse 36"/>
          <p:cNvSpPr/>
          <p:nvPr/>
        </p:nvSpPr>
        <p:spPr>
          <a:xfrm>
            <a:off x="2088653" y="5727125"/>
            <a:ext cx="160338" cy="160338"/>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38" name="Ellipse 37"/>
          <p:cNvSpPr/>
          <p:nvPr/>
        </p:nvSpPr>
        <p:spPr>
          <a:xfrm>
            <a:off x="2248991" y="5727125"/>
            <a:ext cx="161925" cy="160338"/>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39" name="Ellipse 38"/>
          <p:cNvSpPr/>
          <p:nvPr/>
        </p:nvSpPr>
        <p:spPr>
          <a:xfrm>
            <a:off x="2410916" y="5727125"/>
            <a:ext cx="160337" cy="160338"/>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40" name="Ellipse 39"/>
          <p:cNvSpPr/>
          <p:nvPr/>
        </p:nvSpPr>
        <p:spPr>
          <a:xfrm>
            <a:off x="1775916" y="5727125"/>
            <a:ext cx="160337" cy="160338"/>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41" name="Ellipse 40"/>
          <p:cNvSpPr/>
          <p:nvPr/>
        </p:nvSpPr>
        <p:spPr>
          <a:xfrm>
            <a:off x="1925141" y="5998588"/>
            <a:ext cx="161925" cy="160337"/>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42" name="Ellipse 41"/>
          <p:cNvSpPr/>
          <p:nvPr/>
        </p:nvSpPr>
        <p:spPr>
          <a:xfrm>
            <a:off x="2077541" y="5998588"/>
            <a:ext cx="161925" cy="160337"/>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43" name="Ellipse 42"/>
          <p:cNvSpPr/>
          <p:nvPr/>
        </p:nvSpPr>
        <p:spPr>
          <a:xfrm>
            <a:off x="2239466" y="5998588"/>
            <a:ext cx="160337" cy="160337"/>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44" name="Ellipse 43"/>
          <p:cNvSpPr/>
          <p:nvPr/>
        </p:nvSpPr>
        <p:spPr>
          <a:xfrm>
            <a:off x="2399803" y="5998588"/>
            <a:ext cx="160338" cy="160337"/>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45" name="Ellipse 44"/>
          <p:cNvSpPr/>
          <p:nvPr/>
        </p:nvSpPr>
        <p:spPr>
          <a:xfrm>
            <a:off x="1764803" y="5998588"/>
            <a:ext cx="160338" cy="160337"/>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46" name="Ellipse 45"/>
          <p:cNvSpPr/>
          <p:nvPr/>
        </p:nvSpPr>
        <p:spPr>
          <a:xfrm>
            <a:off x="1925141" y="6277988"/>
            <a:ext cx="161925" cy="160337"/>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47" name="Ellipse 46"/>
          <p:cNvSpPr/>
          <p:nvPr/>
        </p:nvSpPr>
        <p:spPr>
          <a:xfrm>
            <a:off x="2077541" y="6277988"/>
            <a:ext cx="161925" cy="160337"/>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48" name="Ellipse 47"/>
          <p:cNvSpPr/>
          <p:nvPr/>
        </p:nvSpPr>
        <p:spPr>
          <a:xfrm>
            <a:off x="2239466" y="6277988"/>
            <a:ext cx="160337" cy="160337"/>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49" name="Ellipse 48"/>
          <p:cNvSpPr/>
          <p:nvPr/>
        </p:nvSpPr>
        <p:spPr>
          <a:xfrm>
            <a:off x="2399803" y="6277988"/>
            <a:ext cx="160338" cy="160337"/>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50" name="Ellipse 49"/>
          <p:cNvSpPr/>
          <p:nvPr/>
        </p:nvSpPr>
        <p:spPr>
          <a:xfrm>
            <a:off x="1764803" y="6277988"/>
            <a:ext cx="160338" cy="160337"/>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51" name="Ellipse 50"/>
          <p:cNvSpPr/>
          <p:nvPr/>
        </p:nvSpPr>
        <p:spPr>
          <a:xfrm>
            <a:off x="1944191" y="6819325"/>
            <a:ext cx="161925" cy="160338"/>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52" name="Ellipse 51"/>
          <p:cNvSpPr/>
          <p:nvPr/>
        </p:nvSpPr>
        <p:spPr>
          <a:xfrm>
            <a:off x="2096591" y="6819325"/>
            <a:ext cx="161925" cy="160338"/>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53" name="Ellipse 52"/>
          <p:cNvSpPr/>
          <p:nvPr/>
        </p:nvSpPr>
        <p:spPr>
          <a:xfrm>
            <a:off x="2258516" y="6819325"/>
            <a:ext cx="160337" cy="160338"/>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54" name="Ellipse 53"/>
          <p:cNvSpPr/>
          <p:nvPr/>
        </p:nvSpPr>
        <p:spPr>
          <a:xfrm>
            <a:off x="2418853" y="6819325"/>
            <a:ext cx="160338" cy="160338"/>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55" name="Ellipse 54"/>
          <p:cNvSpPr/>
          <p:nvPr/>
        </p:nvSpPr>
        <p:spPr>
          <a:xfrm>
            <a:off x="1783853" y="6819325"/>
            <a:ext cx="160338" cy="160338"/>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56" name="Ellipse 55"/>
          <p:cNvSpPr/>
          <p:nvPr/>
        </p:nvSpPr>
        <p:spPr>
          <a:xfrm>
            <a:off x="1934666" y="7090788"/>
            <a:ext cx="160337" cy="160337"/>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57" name="Ellipse 56"/>
          <p:cNvSpPr/>
          <p:nvPr/>
        </p:nvSpPr>
        <p:spPr>
          <a:xfrm>
            <a:off x="2087066" y="7090788"/>
            <a:ext cx="160337" cy="160337"/>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58" name="Ellipse 57"/>
          <p:cNvSpPr/>
          <p:nvPr/>
        </p:nvSpPr>
        <p:spPr>
          <a:xfrm>
            <a:off x="2247403" y="7090788"/>
            <a:ext cx="160338" cy="160337"/>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59" name="Ellipse 58"/>
          <p:cNvSpPr/>
          <p:nvPr/>
        </p:nvSpPr>
        <p:spPr>
          <a:xfrm>
            <a:off x="2407741" y="7090788"/>
            <a:ext cx="161925" cy="160337"/>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60" name="Ellipse 59"/>
          <p:cNvSpPr/>
          <p:nvPr/>
        </p:nvSpPr>
        <p:spPr>
          <a:xfrm>
            <a:off x="1772741" y="7090788"/>
            <a:ext cx="161925" cy="160337"/>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61" name="Ellipse 60"/>
          <p:cNvSpPr/>
          <p:nvPr/>
        </p:nvSpPr>
        <p:spPr>
          <a:xfrm>
            <a:off x="1934666" y="7368600"/>
            <a:ext cx="160337" cy="161925"/>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62" name="Ellipse 61"/>
          <p:cNvSpPr/>
          <p:nvPr/>
        </p:nvSpPr>
        <p:spPr>
          <a:xfrm>
            <a:off x="2087066" y="7368600"/>
            <a:ext cx="160337" cy="161925"/>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63" name="Ellipse 62"/>
          <p:cNvSpPr/>
          <p:nvPr/>
        </p:nvSpPr>
        <p:spPr>
          <a:xfrm>
            <a:off x="2247403" y="7368600"/>
            <a:ext cx="160338" cy="161925"/>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64" name="Ellipse 63"/>
          <p:cNvSpPr/>
          <p:nvPr/>
        </p:nvSpPr>
        <p:spPr>
          <a:xfrm>
            <a:off x="2407741" y="7368600"/>
            <a:ext cx="161925" cy="161925"/>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65" name="Ellipse 64"/>
          <p:cNvSpPr/>
          <p:nvPr/>
        </p:nvSpPr>
        <p:spPr>
          <a:xfrm>
            <a:off x="1772741" y="7368600"/>
            <a:ext cx="161925" cy="161925"/>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89" name="Rectangle à coins arrondis 88"/>
          <p:cNvSpPr/>
          <p:nvPr/>
        </p:nvSpPr>
        <p:spPr>
          <a:xfrm>
            <a:off x="202131" y="4691283"/>
            <a:ext cx="2358010" cy="309844"/>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0" name="Rectangle 89"/>
          <p:cNvSpPr/>
          <p:nvPr/>
        </p:nvSpPr>
        <p:spPr>
          <a:xfrm>
            <a:off x="224866" y="4675345"/>
            <a:ext cx="1463734" cy="338554"/>
          </a:xfrm>
          <a:prstGeom prst="rect">
            <a:avLst/>
          </a:prstGeom>
        </p:spPr>
        <p:txBody>
          <a:bodyPr wrap="none">
            <a:spAutoFit/>
          </a:bodyPr>
          <a:lstStyle/>
          <a:p>
            <a:pPr>
              <a:defRPr/>
            </a:pPr>
            <a:r>
              <a:rPr lang="de-DE" sz="1600" dirty="0">
                <a:solidFill>
                  <a:schemeClr val="bg1"/>
                </a:solidFill>
              </a:rPr>
              <a:t>KOMPETENZEN</a:t>
            </a:r>
            <a:endParaRPr lang="fr-FR" sz="1600" dirty="0">
              <a:solidFill>
                <a:schemeClr val="bg1"/>
              </a:solidFill>
            </a:endParaRPr>
          </a:p>
        </p:txBody>
      </p:sp>
      <p:graphicFrame>
        <p:nvGraphicFramePr>
          <p:cNvPr id="91" name="Tableau 90"/>
          <p:cNvGraphicFramePr>
            <a:graphicFrameLocks noGrp="1"/>
          </p:cNvGraphicFramePr>
          <p:nvPr>
            <p:extLst>
              <p:ext uri="{D42A27DB-BD31-4B8C-83A1-F6EECF244321}">
                <p14:modId xmlns:p14="http://schemas.microsoft.com/office/powerpoint/2010/main" val="3692772821"/>
              </p:ext>
            </p:extLst>
          </p:nvPr>
        </p:nvGraphicFramePr>
        <p:xfrm>
          <a:off x="3007823" y="2413219"/>
          <a:ext cx="4350832" cy="5830887"/>
        </p:xfrm>
        <a:graphic>
          <a:graphicData uri="http://schemas.openxmlformats.org/drawingml/2006/table">
            <a:tbl>
              <a:tblPr firstRow="1" bandRow="1">
                <a:tableStyleId>{5940675A-B579-460E-94D1-54222C63F5DA}</a:tableStyleId>
              </a:tblPr>
              <a:tblGrid>
                <a:gridCol w="1223639">
                  <a:extLst>
                    <a:ext uri="{9D8B030D-6E8A-4147-A177-3AD203B41FA5}">
                      <a16:colId xmlns:a16="http://schemas.microsoft.com/office/drawing/2014/main" val="20000"/>
                    </a:ext>
                  </a:extLst>
                </a:gridCol>
                <a:gridCol w="3127193">
                  <a:extLst>
                    <a:ext uri="{9D8B030D-6E8A-4147-A177-3AD203B41FA5}">
                      <a16:colId xmlns:a16="http://schemas.microsoft.com/office/drawing/2014/main" val="20001"/>
                    </a:ext>
                  </a:extLst>
                </a:gridCol>
              </a:tblGrid>
              <a:tr h="389195">
                <a:tc gridSpan="2">
                  <a:txBody>
                    <a:bodyPr/>
                    <a:lstStyle/>
                    <a:p>
                      <a:endParaRPr lang="fr-FR" sz="1600" dirty="0">
                        <a:solidFill>
                          <a:srgbClr val="000000"/>
                        </a:solidFill>
                      </a:endParaRPr>
                    </a:p>
                  </a:txBody>
                  <a:tcPr marL="91436" marR="91436" marT="45719" marB="45719">
                    <a:lnL w="12700" cmpd="sng">
                      <a:noFill/>
                    </a:lnL>
                    <a:lnR w="31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fr-FR" sz="1200" dirty="0">
                        <a:solidFill>
                          <a:schemeClr val="bg1">
                            <a:lumMod val="50000"/>
                          </a:schemeClr>
                        </a:solidFill>
                      </a:endParaRPr>
                    </a:p>
                  </a:txBody>
                  <a:tcPr>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392269">
                <a:tc>
                  <a:txBody>
                    <a:bodyPr/>
                    <a:lstStyle/>
                    <a:p>
                      <a:r>
                        <a:rPr lang="fr-FR" sz="1200" dirty="0">
                          <a:solidFill>
                            <a:srgbClr val="7030A0"/>
                          </a:solidFill>
                        </a:rPr>
                        <a:t>2014</a:t>
                      </a:r>
                      <a:r>
                        <a:rPr lang="fr-FR" sz="1200" baseline="0" dirty="0">
                          <a:solidFill>
                            <a:srgbClr val="7030A0"/>
                          </a:solidFill>
                        </a:rPr>
                        <a:t> - 2010</a:t>
                      </a:r>
                      <a:endParaRPr lang="fr-FR" sz="1200" dirty="0">
                        <a:solidFill>
                          <a:srgbClr val="7030A0"/>
                        </a:solidFill>
                      </a:endParaRPr>
                    </a:p>
                  </a:txBody>
                  <a:tcPr marL="91436" marR="91436" marT="45719" marB="45719">
                    <a:lnL w="12700" cmpd="sng">
                      <a:noFill/>
                    </a:lnL>
                    <a:lnR w="31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de-DE" sz="1200" dirty="0"/>
                        <a:t>Gesellschaft</a:t>
                      </a:r>
                    </a:p>
                    <a:p>
                      <a:r>
                        <a:rPr lang="fr-FR" sz="1200" i="1" dirty="0" err="1">
                          <a:solidFill>
                            <a:srgbClr val="7030A0"/>
                          </a:solidFill>
                        </a:rPr>
                        <a:t>Positionstitel</a:t>
                      </a:r>
                      <a:endParaRPr lang="fr-FR" sz="1200" i="1" dirty="0">
                        <a:solidFill>
                          <a:srgbClr val="7030A0"/>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noProof="0" dirty="0" err="1">
                          <a:solidFill>
                            <a:schemeClr val="tx1">
                              <a:lumMod val="50000"/>
                              <a:lumOff val="50000"/>
                            </a:schemeClr>
                          </a:solidFill>
                          <a:latin typeface="+mn-lt"/>
                          <a:ea typeface="+mn-ea"/>
                          <a:cs typeface="+mn-cs"/>
                        </a:rPr>
                        <a:t>Beschreiben</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Sie</a:t>
                      </a:r>
                      <a:r>
                        <a:rPr lang="fr-FR" sz="1200" kern="1200" noProof="0" dirty="0">
                          <a:solidFill>
                            <a:schemeClr val="tx1">
                              <a:lumMod val="50000"/>
                              <a:lumOff val="50000"/>
                            </a:schemeClr>
                          </a:solidFill>
                          <a:latin typeface="+mn-lt"/>
                          <a:ea typeface="+mn-ea"/>
                          <a:cs typeface="+mn-cs"/>
                        </a:rPr>
                        <a:t> die </a:t>
                      </a:r>
                      <a:r>
                        <a:rPr lang="fr-FR" sz="1200" kern="1200" noProof="0" dirty="0" err="1">
                          <a:solidFill>
                            <a:schemeClr val="tx1">
                              <a:lumMod val="50000"/>
                              <a:lumOff val="50000"/>
                            </a:schemeClr>
                          </a:solidFill>
                          <a:latin typeface="+mn-lt"/>
                          <a:ea typeface="+mn-ea"/>
                          <a:cs typeface="+mn-cs"/>
                        </a:rPr>
                        <a:t>Positionen</a:t>
                      </a:r>
                      <a:r>
                        <a:rPr lang="fr-FR" sz="1200" kern="1200" noProof="0" dirty="0">
                          <a:solidFill>
                            <a:schemeClr val="tx1">
                              <a:lumMod val="50000"/>
                              <a:lumOff val="50000"/>
                            </a:schemeClr>
                          </a:solidFill>
                          <a:latin typeface="+mn-lt"/>
                          <a:ea typeface="+mn-ea"/>
                          <a:cs typeface="+mn-cs"/>
                        </a:rPr>
                        <a:t>, die </a:t>
                      </a:r>
                      <a:r>
                        <a:rPr lang="fr-FR" sz="1200" kern="1200" noProof="0" dirty="0" err="1">
                          <a:solidFill>
                            <a:schemeClr val="tx1">
                              <a:lumMod val="50000"/>
                              <a:lumOff val="50000"/>
                            </a:schemeClr>
                          </a:solidFill>
                          <a:latin typeface="+mn-lt"/>
                          <a:ea typeface="+mn-ea"/>
                          <a:cs typeface="+mn-cs"/>
                        </a:rPr>
                        <a:t>Sie</a:t>
                      </a:r>
                      <a:r>
                        <a:rPr lang="fr-FR" sz="1200" kern="1200" noProof="0" dirty="0">
                          <a:solidFill>
                            <a:schemeClr val="tx1">
                              <a:lumMod val="50000"/>
                              <a:lumOff val="50000"/>
                            </a:schemeClr>
                          </a:solidFill>
                          <a:latin typeface="+mn-lt"/>
                          <a:ea typeface="+mn-ea"/>
                          <a:cs typeface="+mn-cs"/>
                        </a:rPr>
                        <a:t> hier </a:t>
                      </a:r>
                      <a:r>
                        <a:rPr lang="fr-FR" sz="1200" kern="1200" noProof="0" dirty="0" err="1">
                          <a:solidFill>
                            <a:schemeClr val="tx1">
                              <a:lumMod val="50000"/>
                              <a:lumOff val="50000"/>
                            </a:schemeClr>
                          </a:solidFill>
                          <a:latin typeface="+mn-lt"/>
                          <a:ea typeface="+mn-ea"/>
                          <a:cs typeface="+mn-cs"/>
                        </a:rPr>
                        <a:t>innehatten</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Beschreiben</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Sie</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auch</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Ihre</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Aufgaben</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und</a:t>
                      </a:r>
                      <a:r>
                        <a:rPr lang="fr-FR" sz="1200" kern="1200" noProof="0" dirty="0">
                          <a:solidFill>
                            <a:schemeClr val="tx1">
                              <a:lumMod val="50000"/>
                              <a:lumOff val="50000"/>
                            </a:schemeClr>
                          </a:solidFill>
                          <a:latin typeface="+mn-lt"/>
                          <a:ea typeface="+mn-ea"/>
                          <a:cs typeface="+mn-cs"/>
                        </a:rPr>
                        <a:t> die </a:t>
                      </a:r>
                      <a:r>
                        <a:rPr lang="fr-FR" sz="1200" kern="1200" noProof="0" dirty="0" err="1">
                          <a:solidFill>
                            <a:schemeClr val="tx1">
                              <a:lumMod val="50000"/>
                              <a:lumOff val="50000"/>
                            </a:schemeClr>
                          </a:solidFill>
                          <a:latin typeface="+mn-lt"/>
                          <a:ea typeface="+mn-ea"/>
                          <a:cs typeface="+mn-cs"/>
                        </a:rPr>
                        <a:t>Anzahl</a:t>
                      </a:r>
                      <a:r>
                        <a:rPr lang="fr-FR" sz="1200" kern="1200" noProof="0" dirty="0">
                          <a:solidFill>
                            <a:schemeClr val="tx1">
                              <a:lumMod val="50000"/>
                              <a:lumOff val="50000"/>
                            </a:schemeClr>
                          </a:solidFill>
                          <a:latin typeface="+mn-lt"/>
                          <a:ea typeface="+mn-ea"/>
                          <a:cs typeface="+mn-cs"/>
                        </a:rPr>
                        <a:t> der </a:t>
                      </a:r>
                      <a:r>
                        <a:rPr lang="fr-FR" sz="1200" kern="1200" noProof="0" dirty="0" err="1">
                          <a:solidFill>
                            <a:schemeClr val="tx1">
                              <a:lumMod val="50000"/>
                              <a:lumOff val="50000"/>
                            </a:schemeClr>
                          </a:solidFill>
                          <a:latin typeface="+mn-lt"/>
                          <a:ea typeface="+mn-ea"/>
                          <a:cs typeface="+mn-cs"/>
                        </a:rPr>
                        <a:t>Personen</a:t>
                      </a:r>
                      <a:r>
                        <a:rPr lang="fr-FR" sz="1200" kern="1200" noProof="0" dirty="0">
                          <a:solidFill>
                            <a:schemeClr val="tx1">
                              <a:lumMod val="50000"/>
                              <a:lumOff val="50000"/>
                            </a:schemeClr>
                          </a:solidFill>
                          <a:latin typeface="+mn-lt"/>
                          <a:ea typeface="+mn-ea"/>
                          <a:cs typeface="+mn-cs"/>
                        </a:rPr>
                        <a:t>, die </a:t>
                      </a:r>
                      <a:r>
                        <a:rPr lang="fr-FR" sz="1200" kern="1200" noProof="0" dirty="0" err="1">
                          <a:solidFill>
                            <a:schemeClr val="tx1">
                              <a:lumMod val="50000"/>
                              <a:lumOff val="50000"/>
                            </a:schemeClr>
                          </a:solidFill>
                          <a:latin typeface="+mn-lt"/>
                          <a:ea typeface="+mn-ea"/>
                          <a:cs typeface="+mn-cs"/>
                        </a:rPr>
                        <a:t>Sie</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beaufsichtigen</a:t>
                      </a:r>
                      <a:endParaRPr lang="fr-FR" sz="1200" kern="1200" noProof="0" dirty="0">
                        <a:solidFill>
                          <a:schemeClr val="tx1">
                            <a:lumMod val="50000"/>
                            <a:lumOff val="50000"/>
                          </a:schemeClr>
                        </a:solidFill>
                        <a:latin typeface="+mn-lt"/>
                        <a:ea typeface="+mn-ea"/>
                        <a:cs typeface="+mn-cs"/>
                      </a:endParaRPr>
                    </a:p>
                  </a:txBody>
                  <a:tcPr marL="91436" marR="91436" marT="45719" marB="45719">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392269">
                <a:tc>
                  <a:txBody>
                    <a:bodyPr/>
                    <a:lstStyle/>
                    <a:p>
                      <a:r>
                        <a:rPr lang="fr-FR" sz="1200" dirty="0">
                          <a:solidFill>
                            <a:srgbClr val="7030A0"/>
                          </a:solidFill>
                        </a:rPr>
                        <a:t>2014</a:t>
                      </a:r>
                      <a:r>
                        <a:rPr lang="fr-FR" sz="1200" baseline="0" dirty="0">
                          <a:solidFill>
                            <a:srgbClr val="7030A0"/>
                          </a:solidFill>
                        </a:rPr>
                        <a:t> - 2010</a:t>
                      </a:r>
                      <a:endParaRPr lang="fr-FR" sz="1200" dirty="0">
                        <a:solidFill>
                          <a:srgbClr val="7030A0"/>
                        </a:solidFill>
                      </a:endParaRPr>
                    </a:p>
                  </a:txBody>
                  <a:tcPr marL="91436" marR="91436" marT="45719" marB="45719">
                    <a:lnL w="12700" cmpd="sng">
                      <a:noFill/>
                    </a:lnL>
                    <a:lnR w="31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de-DE" sz="1200" dirty="0"/>
                        <a:t>Gesellschaft</a:t>
                      </a:r>
                    </a:p>
                    <a:p>
                      <a:r>
                        <a:rPr lang="fr-FR" sz="1200" i="1" dirty="0" err="1">
                          <a:solidFill>
                            <a:srgbClr val="7030A0"/>
                          </a:solidFill>
                        </a:rPr>
                        <a:t>Positionstitel</a:t>
                      </a:r>
                      <a:endParaRPr lang="fr-FR" sz="1200" i="1" dirty="0">
                        <a:solidFill>
                          <a:srgbClr val="7030A0"/>
                        </a:solidFill>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noProof="0" dirty="0" err="1">
                          <a:solidFill>
                            <a:schemeClr val="tx1">
                              <a:lumMod val="50000"/>
                              <a:lumOff val="50000"/>
                            </a:schemeClr>
                          </a:solidFill>
                          <a:latin typeface="+mn-lt"/>
                          <a:ea typeface="+mn-ea"/>
                          <a:cs typeface="+mn-cs"/>
                        </a:rPr>
                        <a:t>Beschreiben</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Sie</a:t>
                      </a:r>
                      <a:r>
                        <a:rPr lang="fr-FR" sz="1200" kern="1200" noProof="0" dirty="0">
                          <a:solidFill>
                            <a:schemeClr val="tx1">
                              <a:lumMod val="50000"/>
                              <a:lumOff val="50000"/>
                            </a:schemeClr>
                          </a:solidFill>
                          <a:latin typeface="+mn-lt"/>
                          <a:ea typeface="+mn-ea"/>
                          <a:cs typeface="+mn-cs"/>
                        </a:rPr>
                        <a:t> die </a:t>
                      </a:r>
                      <a:r>
                        <a:rPr lang="fr-FR" sz="1200" kern="1200" noProof="0" dirty="0" err="1">
                          <a:solidFill>
                            <a:schemeClr val="tx1">
                              <a:lumMod val="50000"/>
                              <a:lumOff val="50000"/>
                            </a:schemeClr>
                          </a:solidFill>
                          <a:latin typeface="+mn-lt"/>
                          <a:ea typeface="+mn-ea"/>
                          <a:cs typeface="+mn-cs"/>
                        </a:rPr>
                        <a:t>Positionen</a:t>
                      </a:r>
                      <a:r>
                        <a:rPr lang="fr-FR" sz="1200" kern="1200" noProof="0" dirty="0">
                          <a:solidFill>
                            <a:schemeClr val="tx1">
                              <a:lumMod val="50000"/>
                              <a:lumOff val="50000"/>
                            </a:schemeClr>
                          </a:solidFill>
                          <a:latin typeface="+mn-lt"/>
                          <a:ea typeface="+mn-ea"/>
                          <a:cs typeface="+mn-cs"/>
                        </a:rPr>
                        <a:t>, die </a:t>
                      </a:r>
                      <a:r>
                        <a:rPr lang="fr-FR" sz="1200" kern="1200" noProof="0" dirty="0" err="1">
                          <a:solidFill>
                            <a:schemeClr val="tx1">
                              <a:lumMod val="50000"/>
                              <a:lumOff val="50000"/>
                            </a:schemeClr>
                          </a:solidFill>
                          <a:latin typeface="+mn-lt"/>
                          <a:ea typeface="+mn-ea"/>
                          <a:cs typeface="+mn-cs"/>
                        </a:rPr>
                        <a:t>Sie</a:t>
                      </a:r>
                      <a:r>
                        <a:rPr lang="fr-FR" sz="1200" kern="1200" noProof="0" dirty="0">
                          <a:solidFill>
                            <a:schemeClr val="tx1">
                              <a:lumMod val="50000"/>
                              <a:lumOff val="50000"/>
                            </a:schemeClr>
                          </a:solidFill>
                          <a:latin typeface="+mn-lt"/>
                          <a:ea typeface="+mn-ea"/>
                          <a:cs typeface="+mn-cs"/>
                        </a:rPr>
                        <a:t> hier </a:t>
                      </a:r>
                      <a:r>
                        <a:rPr lang="fr-FR" sz="1200" kern="1200" noProof="0" dirty="0" err="1">
                          <a:solidFill>
                            <a:schemeClr val="tx1">
                              <a:lumMod val="50000"/>
                              <a:lumOff val="50000"/>
                            </a:schemeClr>
                          </a:solidFill>
                          <a:latin typeface="+mn-lt"/>
                          <a:ea typeface="+mn-ea"/>
                          <a:cs typeface="+mn-cs"/>
                        </a:rPr>
                        <a:t>innehatten</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Beschreiben</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Sie</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auch</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Ihre</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Aufgaben</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und</a:t>
                      </a:r>
                      <a:r>
                        <a:rPr lang="fr-FR" sz="1200" kern="1200" noProof="0" dirty="0">
                          <a:solidFill>
                            <a:schemeClr val="tx1">
                              <a:lumMod val="50000"/>
                              <a:lumOff val="50000"/>
                            </a:schemeClr>
                          </a:solidFill>
                          <a:latin typeface="+mn-lt"/>
                          <a:ea typeface="+mn-ea"/>
                          <a:cs typeface="+mn-cs"/>
                        </a:rPr>
                        <a:t> die </a:t>
                      </a:r>
                      <a:r>
                        <a:rPr lang="fr-FR" sz="1200" kern="1200" noProof="0" dirty="0" err="1">
                          <a:solidFill>
                            <a:schemeClr val="tx1">
                              <a:lumMod val="50000"/>
                              <a:lumOff val="50000"/>
                            </a:schemeClr>
                          </a:solidFill>
                          <a:latin typeface="+mn-lt"/>
                          <a:ea typeface="+mn-ea"/>
                          <a:cs typeface="+mn-cs"/>
                        </a:rPr>
                        <a:t>Anzahl</a:t>
                      </a:r>
                      <a:r>
                        <a:rPr lang="fr-FR" sz="1200" kern="1200" noProof="0" dirty="0">
                          <a:solidFill>
                            <a:schemeClr val="tx1">
                              <a:lumMod val="50000"/>
                              <a:lumOff val="50000"/>
                            </a:schemeClr>
                          </a:solidFill>
                          <a:latin typeface="+mn-lt"/>
                          <a:ea typeface="+mn-ea"/>
                          <a:cs typeface="+mn-cs"/>
                        </a:rPr>
                        <a:t> der </a:t>
                      </a:r>
                      <a:r>
                        <a:rPr lang="fr-FR" sz="1200" kern="1200" noProof="0" dirty="0" err="1">
                          <a:solidFill>
                            <a:schemeClr val="tx1">
                              <a:lumMod val="50000"/>
                              <a:lumOff val="50000"/>
                            </a:schemeClr>
                          </a:solidFill>
                          <a:latin typeface="+mn-lt"/>
                          <a:ea typeface="+mn-ea"/>
                          <a:cs typeface="+mn-cs"/>
                        </a:rPr>
                        <a:t>Personen</a:t>
                      </a:r>
                      <a:r>
                        <a:rPr lang="fr-FR" sz="1200" kern="1200" noProof="0" dirty="0">
                          <a:solidFill>
                            <a:schemeClr val="tx1">
                              <a:lumMod val="50000"/>
                              <a:lumOff val="50000"/>
                            </a:schemeClr>
                          </a:solidFill>
                          <a:latin typeface="+mn-lt"/>
                          <a:ea typeface="+mn-ea"/>
                          <a:cs typeface="+mn-cs"/>
                        </a:rPr>
                        <a:t>, die </a:t>
                      </a:r>
                      <a:r>
                        <a:rPr lang="fr-FR" sz="1200" kern="1200" noProof="0" dirty="0" err="1">
                          <a:solidFill>
                            <a:schemeClr val="tx1">
                              <a:lumMod val="50000"/>
                              <a:lumOff val="50000"/>
                            </a:schemeClr>
                          </a:solidFill>
                          <a:latin typeface="+mn-lt"/>
                          <a:ea typeface="+mn-ea"/>
                          <a:cs typeface="+mn-cs"/>
                        </a:rPr>
                        <a:t>Sie</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beaufsichtigen</a:t>
                      </a:r>
                      <a:endParaRPr lang="fr-FR" sz="1200" kern="1200" noProof="0" dirty="0">
                        <a:solidFill>
                          <a:schemeClr val="tx1">
                            <a:lumMod val="50000"/>
                            <a:lumOff val="50000"/>
                          </a:schemeClr>
                        </a:solidFill>
                        <a:latin typeface="+mn-lt"/>
                        <a:ea typeface="+mn-ea"/>
                        <a:cs typeface="+mn-cs"/>
                      </a:endParaRPr>
                    </a:p>
                  </a:txBody>
                  <a:tcPr marL="91436" marR="91436" marT="45719" marB="45719">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392269">
                <a:tc>
                  <a:txBody>
                    <a:bodyPr/>
                    <a:lstStyle/>
                    <a:p>
                      <a:r>
                        <a:rPr lang="fr-FR" sz="1200" dirty="0">
                          <a:solidFill>
                            <a:srgbClr val="7030A0"/>
                          </a:solidFill>
                        </a:rPr>
                        <a:t>2014</a:t>
                      </a:r>
                      <a:r>
                        <a:rPr lang="fr-FR" sz="1200" baseline="0" dirty="0">
                          <a:solidFill>
                            <a:srgbClr val="7030A0"/>
                          </a:solidFill>
                        </a:rPr>
                        <a:t> - 2010</a:t>
                      </a:r>
                      <a:endParaRPr lang="fr-FR" sz="1200" dirty="0">
                        <a:solidFill>
                          <a:srgbClr val="7030A0"/>
                        </a:solidFill>
                      </a:endParaRPr>
                    </a:p>
                  </a:txBody>
                  <a:tcPr marL="91436" marR="91436" marT="45719" marB="45719">
                    <a:lnL w="12700" cmpd="sng">
                      <a:noFill/>
                    </a:lnL>
                    <a:lnR w="31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prstClr val="black"/>
                          </a:solidFill>
                          <a:effectLst/>
                          <a:uLnTx/>
                          <a:uFillTx/>
                          <a:latin typeface="Calibri" panose="020F0502020204030204"/>
                          <a:ea typeface="+mn-ea"/>
                          <a:cs typeface="+mn-cs"/>
                        </a:rPr>
                        <a:t>Gesellschaft</a:t>
                      </a:r>
                    </a:p>
                    <a:p>
                      <a:pPr marL="0" marR="0" lvl="0" indent="0" algn="l" defTabSz="755934"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err="1">
                          <a:ln>
                            <a:noFill/>
                          </a:ln>
                          <a:solidFill>
                            <a:srgbClr val="7030A0"/>
                          </a:solidFill>
                          <a:effectLst/>
                          <a:uLnTx/>
                          <a:uFillTx/>
                          <a:latin typeface="Calibri" panose="020F0502020204030204"/>
                          <a:ea typeface="+mn-ea"/>
                          <a:cs typeface="+mn-cs"/>
                        </a:rPr>
                        <a:t>Positionstitel</a:t>
                      </a:r>
                      <a:endParaRPr kumimoji="0" lang="fr-FR" sz="1200" b="0" i="1" u="none" strike="noStrike" kern="1200" cap="none" spc="0" normalizeH="0" baseline="0" noProof="0" dirty="0">
                        <a:ln>
                          <a:noFill/>
                        </a:ln>
                        <a:solidFill>
                          <a:srgbClr val="7030A0"/>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noProof="0" dirty="0" err="1">
                          <a:solidFill>
                            <a:schemeClr val="tx1">
                              <a:lumMod val="50000"/>
                              <a:lumOff val="50000"/>
                            </a:schemeClr>
                          </a:solidFill>
                          <a:latin typeface="+mn-lt"/>
                          <a:ea typeface="+mn-ea"/>
                          <a:cs typeface="+mn-cs"/>
                        </a:rPr>
                        <a:t>Beschreiben</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Sie</a:t>
                      </a:r>
                      <a:r>
                        <a:rPr lang="fr-FR" sz="1200" kern="1200" noProof="0" dirty="0">
                          <a:solidFill>
                            <a:schemeClr val="tx1">
                              <a:lumMod val="50000"/>
                              <a:lumOff val="50000"/>
                            </a:schemeClr>
                          </a:solidFill>
                          <a:latin typeface="+mn-lt"/>
                          <a:ea typeface="+mn-ea"/>
                          <a:cs typeface="+mn-cs"/>
                        </a:rPr>
                        <a:t> die </a:t>
                      </a:r>
                      <a:r>
                        <a:rPr lang="fr-FR" sz="1200" kern="1200" noProof="0" dirty="0" err="1">
                          <a:solidFill>
                            <a:schemeClr val="tx1">
                              <a:lumMod val="50000"/>
                              <a:lumOff val="50000"/>
                            </a:schemeClr>
                          </a:solidFill>
                          <a:latin typeface="+mn-lt"/>
                          <a:ea typeface="+mn-ea"/>
                          <a:cs typeface="+mn-cs"/>
                        </a:rPr>
                        <a:t>Positionen</a:t>
                      </a:r>
                      <a:r>
                        <a:rPr lang="fr-FR" sz="1200" kern="1200" noProof="0" dirty="0">
                          <a:solidFill>
                            <a:schemeClr val="tx1">
                              <a:lumMod val="50000"/>
                              <a:lumOff val="50000"/>
                            </a:schemeClr>
                          </a:solidFill>
                          <a:latin typeface="+mn-lt"/>
                          <a:ea typeface="+mn-ea"/>
                          <a:cs typeface="+mn-cs"/>
                        </a:rPr>
                        <a:t>, die </a:t>
                      </a:r>
                      <a:r>
                        <a:rPr lang="fr-FR" sz="1200" kern="1200" noProof="0" dirty="0" err="1">
                          <a:solidFill>
                            <a:schemeClr val="tx1">
                              <a:lumMod val="50000"/>
                              <a:lumOff val="50000"/>
                            </a:schemeClr>
                          </a:solidFill>
                          <a:latin typeface="+mn-lt"/>
                          <a:ea typeface="+mn-ea"/>
                          <a:cs typeface="+mn-cs"/>
                        </a:rPr>
                        <a:t>Sie</a:t>
                      </a:r>
                      <a:r>
                        <a:rPr lang="fr-FR" sz="1200" kern="1200" noProof="0" dirty="0">
                          <a:solidFill>
                            <a:schemeClr val="tx1">
                              <a:lumMod val="50000"/>
                              <a:lumOff val="50000"/>
                            </a:schemeClr>
                          </a:solidFill>
                          <a:latin typeface="+mn-lt"/>
                          <a:ea typeface="+mn-ea"/>
                          <a:cs typeface="+mn-cs"/>
                        </a:rPr>
                        <a:t> hier </a:t>
                      </a:r>
                      <a:r>
                        <a:rPr lang="fr-FR" sz="1200" kern="1200" noProof="0" dirty="0" err="1">
                          <a:solidFill>
                            <a:schemeClr val="tx1">
                              <a:lumMod val="50000"/>
                              <a:lumOff val="50000"/>
                            </a:schemeClr>
                          </a:solidFill>
                          <a:latin typeface="+mn-lt"/>
                          <a:ea typeface="+mn-ea"/>
                          <a:cs typeface="+mn-cs"/>
                        </a:rPr>
                        <a:t>innehatten</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Beschreiben</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Sie</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auch</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Ihre</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Aufgaben</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und</a:t>
                      </a:r>
                      <a:r>
                        <a:rPr lang="fr-FR" sz="1200" kern="1200" noProof="0" dirty="0">
                          <a:solidFill>
                            <a:schemeClr val="tx1">
                              <a:lumMod val="50000"/>
                              <a:lumOff val="50000"/>
                            </a:schemeClr>
                          </a:solidFill>
                          <a:latin typeface="+mn-lt"/>
                          <a:ea typeface="+mn-ea"/>
                          <a:cs typeface="+mn-cs"/>
                        </a:rPr>
                        <a:t> die </a:t>
                      </a:r>
                      <a:r>
                        <a:rPr lang="fr-FR" sz="1200" kern="1200" noProof="0" dirty="0" err="1">
                          <a:solidFill>
                            <a:schemeClr val="tx1">
                              <a:lumMod val="50000"/>
                              <a:lumOff val="50000"/>
                            </a:schemeClr>
                          </a:solidFill>
                          <a:latin typeface="+mn-lt"/>
                          <a:ea typeface="+mn-ea"/>
                          <a:cs typeface="+mn-cs"/>
                        </a:rPr>
                        <a:t>Anzahl</a:t>
                      </a:r>
                      <a:r>
                        <a:rPr lang="fr-FR" sz="1200" kern="1200" noProof="0" dirty="0">
                          <a:solidFill>
                            <a:schemeClr val="tx1">
                              <a:lumMod val="50000"/>
                              <a:lumOff val="50000"/>
                            </a:schemeClr>
                          </a:solidFill>
                          <a:latin typeface="+mn-lt"/>
                          <a:ea typeface="+mn-ea"/>
                          <a:cs typeface="+mn-cs"/>
                        </a:rPr>
                        <a:t> der </a:t>
                      </a:r>
                      <a:r>
                        <a:rPr lang="fr-FR" sz="1200" kern="1200" noProof="0" dirty="0" err="1">
                          <a:solidFill>
                            <a:schemeClr val="tx1">
                              <a:lumMod val="50000"/>
                              <a:lumOff val="50000"/>
                            </a:schemeClr>
                          </a:solidFill>
                          <a:latin typeface="+mn-lt"/>
                          <a:ea typeface="+mn-ea"/>
                          <a:cs typeface="+mn-cs"/>
                        </a:rPr>
                        <a:t>Personen</a:t>
                      </a:r>
                      <a:r>
                        <a:rPr lang="fr-FR" sz="1200" kern="1200" noProof="0" dirty="0">
                          <a:solidFill>
                            <a:schemeClr val="tx1">
                              <a:lumMod val="50000"/>
                              <a:lumOff val="50000"/>
                            </a:schemeClr>
                          </a:solidFill>
                          <a:latin typeface="+mn-lt"/>
                          <a:ea typeface="+mn-ea"/>
                          <a:cs typeface="+mn-cs"/>
                        </a:rPr>
                        <a:t>, die </a:t>
                      </a:r>
                      <a:r>
                        <a:rPr lang="fr-FR" sz="1200" kern="1200" noProof="0" dirty="0" err="1">
                          <a:solidFill>
                            <a:schemeClr val="tx1">
                              <a:lumMod val="50000"/>
                              <a:lumOff val="50000"/>
                            </a:schemeClr>
                          </a:solidFill>
                          <a:latin typeface="+mn-lt"/>
                          <a:ea typeface="+mn-ea"/>
                          <a:cs typeface="+mn-cs"/>
                        </a:rPr>
                        <a:t>Sie</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beaufsichtigen</a:t>
                      </a:r>
                      <a:endParaRPr lang="fr-FR" sz="1200" kern="1200" noProof="0" dirty="0">
                        <a:solidFill>
                          <a:schemeClr val="tx1">
                            <a:lumMod val="50000"/>
                            <a:lumOff val="50000"/>
                          </a:schemeClr>
                        </a:solidFill>
                        <a:latin typeface="+mn-lt"/>
                        <a:ea typeface="+mn-ea"/>
                        <a:cs typeface="+mn-cs"/>
                      </a:endParaRPr>
                    </a:p>
                  </a:txBody>
                  <a:tcPr marL="91436" marR="91436" marT="45719" marB="45719">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264885">
                <a:tc>
                  <a:txBody>
                    <a:bodyPr/>
                    <a:lstStyle/>
                    <a:p>
                      <a:r>
                        <a:rPr lang="fr-FR" sz="1200" dirty="0">
                          <a:solidFill>
                            <a:srgbClr val="7030A0"/>
                          </a:solidFill>
                        </a:rPr>
                        <a:t>2014</a:t>
                      </a:r>
                      <a:r>
                        <a:rPr lang="fr-FR" sz="1200" baseline="0" dirty="0">
                          <a:solidFill>
                            <a:srgbClr val="7030A0"/>
                          </a:solidFill>
                        </a:rPr>
                        <a:t> - 2010</a:t>
                      </a:r>
                      <a:endParaRPr lang="fr-FR" sz="1200" dirty="0">
                        <a:solidFill>
                          <a:srgbClr val="7030A0"/>
                        </a:solidFill>
                      </a:endParaRPr>
                    </a:p>
                  </a:txBody>
                  <a:tcPr marL="91436" marR="91436" marT="45719" marB="45719">
                    <a:lnL w="12700" cmpd="sng">
                      <a:noFill/>
                    </a:lnL>
                    <a:lnR w="31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prstClr val="black"/>
                          </a:solidFill>
                          <a:effectLst/>
                          <a:uLnTx/>
                          <a:uFillTx/>
                          <a:latin typeface="Calibri" panose="020F0502020204030204"/>
                          <a:ea typeface="+mn-ea"/>
                          <a:cs typeface="+mn-cs"/>
                        </a:rPr>
                        <a:t>Gesellschaft</a:t>
                      </a:r>
                    </a:p>
                    <a:p>
                      <a:pPr marL="0" marR="0" lvl="0" indent="0" algn="l" defTabSz="755934" rtl="0" eaLnBrk="1" fontAlgn="auto" latinLnBrk="0" hangingPunct="1">
                        <a:lnSpc>
                          <a:spcPct val="100000"/>
                        </a:lnSpc>
                        <a:spcBef>
                          <a:spcPts val="0"/>
                        </a:spcBef>
                        <a:spcAft>
                          <a:spcPts val="0"/>
                        </a:spcAft>
                        <a:buClrTx/>
                        <a:buSzTx/>
                        <a:buFontTx/>
                        <a:buNone/>
                        <a:tabLst/>
                        <a:defRPr/>
                      </a:pPr>
                      <a:r>
                        <a:rPr kumimoji="0" lang="fr-FR" sz="1200" b="0" i="1" u="none" strike="noStrike" kern="1200" cap="none" spc="0" normalizeH="0" baseline="0" noProof="0" dirty="0" err="1">
                          <a:ln>
                            <a:noFill/>
                          </a:ln>
                          <a:solidFill>
                            <a:srgbClr val="7030A0"/>
                          </a:solidFill>
                          <a:effectLst/>
                          <a:uLnTx/>
                          <a:uFillTx/>
                          <a:latin typeface="Calibri" panose="020F0502020204030204"/>
                          <a:ea typeface="+mn-ea"/>
                          <a:cs typeface="+mn-cs"/>
                        </a:rPr>
                        <a:t>Positionstitel</a:t>
                      </a:r>
                      <a:endParaRPr kumimoji="0" lang="fr-FR" sz="1200" b="0" i="1" u="none" strike="noStrike" kern="1200" cap="none" spc="0" normalizeH="0" baseline="0" noProof="0" dirty="0">
                        <a:ln>
                          <a:noFill/>
                        </a:ln>
                        <a:solidFill>
                          <a:srgbClr val="7030A0"/>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kern="1200" noProof="0" dirty="0" err="1">
                          <a:solidFill>
                            <a:schemeClr val="tx1">
                              <a:lumMod val="50000"/>
                              <a:lumOff val="50000"/>
                            </a:schemeClr>
                          </a:solidFill>
                          <a:latin typeface="+mn-lt"/>
                          <a:ea typeface="+mn-ea"/>
                          <a:cs typeface="+mn-cs"/>
                        </a:rPr>
                        <a:t>Beschreiben</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Sie</a:t>
                      </a:r>
                      <a:r>
                        <a:rPr lang="fr-FR" sz="1200" kern="1200" noProof="0" dirty="0">
                          <a:solidFill>
                            <a:schemeClr val="tx1">
                              <a:lumMod val="50000"/>
                              <a:lumOff val="50000"/>
                            </a:schemeClr>
                          </a:solidFill>
                          <a:latin typeface="+mn-lt"/>
                          <a:ea typeface="+mn-ea"/>
                          <a:cs typeface="+mn-cs"/>
                        </a:rPr>
                        <a:t> die </a:t>
                      </a:r>
                      <a:r>
                        <a:rPr lang="fr-FR" sz="1200" kern="1200" noProof="0" dirty="0" err="1">
                          <a:solidFill>
                            <a:schemeClr val="tx1">
                              <a:lumMod val="50000"/>
                              <a:lumOff val="50000"/>
                            </a:schemeClr>
                          </a:solidFill>
                          <a:latin typeface="+mn-lt"/>
                          <a:ea typeface="+mn-ea"/>
                          <a:cs typeface="+mn-cs"/>
                        </a:rPr>
                        <a:t>Positionen</a:t>
                      </a:r>
                      <a:r>
                        <a:rPr lang="fr-FR" sz="1200" kern="1200" noProof="0" dirty="0">
                          <a:solidFill>
                            <a:schemeClr val="tx1">
                              <a:lumMod val="50000"/>
                              <a:lumOff val="50000"/>
                            </a:schemeClr>
                          </a:solidFill>
                          <a:latin typeface="+mn-lt"/>
                          <a:ea typeface="+mn-ea"/>
                          <a:cs typeface="+mn-cs"/>
                        </a:rPr>
                        <a:t>, die </a:t>
                      </a:r>
                      <a:r>
                        <a:rPr lang="fr-FR" sz="1200" kern="1200" noProof="0" dirty="0" err="1">
                          <a:solidFill>
                            <a:schemeClr val="tx1">
                              <a:lumMod val="50000"/>
                              <a:lumOff val="50000"/>
                            </a:schemeClr>
                          </a:solidFill>
                          <a:latin typeface="+mn-lt"/>
                          <a:ea typeface="+mn-ea"/>
                          <a:cs typeface="+mn-cs"/>
                        </a:rPr>
                        <a:t>Sie</a:t>
                      </a:r>
                      <a:r>
                        <a:rPr lang="fr-FR" sz="1200" kern="1200" noProof="0" dirty="0">
                          <a:solidFill>
                            <a:schemeClr val="tx1">
                              <a:lumMod val="50000"/>
                              <a:lumOff val="50000"/>
                            </a:schemeClr>
                          </a:solidFill>
                          <a:latin typeface="+mn-lt"/>
                          <a:ea typeface="+mn-ea"/>
                          <a:cs typeface="+mn-cs"/>
                        </a:rPr>
                        <a:t> hier </a:t>
                      </a:r>
                      <a:r>
                        <a:rPr lang="fr-FR" sz="1200" kern="1200" noProof="0" dirty="0" err="1">
                          <a:solidFill>
                            <a:schemeClr val="tx1">
                              <a:lumMod val="50000"/>
                              <a:lumOff val="50000"/>
                            </a:schemeClr>
                          </a:solidFill>
                          <a:latin typeface="+mn-lt"/>
                          <a:ea typeface="+mn-ea"/>
                          <a:cs typeface="+mn-cs"/>
                        </a:rPr>
                        <a:t>innehatten</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Beschreiben</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Sie</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auch</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Ihre</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Aufgaben</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und</a:t>
                      </a:r>
                      <a:r>
                        <a:rPr lang="fr-FR" sz="1200" kern="1200" noProof="0" dirty="0">
                          <a:solidFill>
                            <a:schemeClr val="tx1">
                              <a:lumMod val="50000"/>
                              <a:lumOff val="50000"/>
                            </a:schemeClr>
                          </a:solidFill>
                          <a:latin typeface="+mn-lt"/>
                          <a:ea typeface="+mn-ea"/>
                          <a:cs typeface="+mn-cs"/>
                        </a:rPr>
                        <a:t> die </a:t>
                      </a:r>
                      <a:r>
                        <a:rPr lang="fr-FR" sz="1200" kern="1200" noProof="0" dirty="0" err="1">
                          <a:solidFill>
                            <a:schemeClr val="tx1">
                              <a:lumMod val="50000"/>
                              <a:lumOff val="50000"/>
                            </a:schemeClr>
                          </a:solidFill>
                          <a:latin typeface="+mn-lt"/>
                          <a:ea typeface="+mn-ea"/>
                          <a:cs typeface="+mn-cs"/>
                        </a:rPr>
                        <a:t>Anzahl</a:t>
                      </a:r>
                      <a:r>
                        <a:rPr lang="fr-FR" sz="1200" kern="1200" noProof="0" dirty="0">
                          <a:solidFill>
                            <a:schemeClr val="tx1">
                              <a:lumMod val="50000"/>
                              <a:lumOff val="50000"/>
                            </a:schemeClr>
                          </a:solidFill>
                          <a:latin typeface="+mn-lt"/>
                          <a:ea typeface="+mn-ea"/>
                          <a:cs typeface="+mn-cs"/>
                        </a:rPr>
                        <a:t> der </a:t>
                      </a:r>
                      <a:r>
                        <a:rPr lang="fr-FR" sz="1200" kern="1200" noProof="0" dirty="0" err="1">
                          <a:solidFill>
                            <a:schemeClr val="tx1">
                              <a:lumMod val="50000"/>
                              <a:lumOff val="50000"/>
                            </a:schemeClr>
                          </a:solidFill>
                          <a:latin typeface="+mn-lt"/>
                          <a:ea typeface="+mn-ea"/>
                          <a:cs typeface="+mn-cs"/>
                        </a:rPr>
                        <a:t>Personen</a:t>
                      </a:r>
                      <a:r>
                        <a:rPr lang="fr-FR" sz="1200" kern="1200" noProof="0" dirty="0">
                          <a:solidFill>
                            <a:schemeClr val="tx1">
                              <a:lumMod val="50000"/>
                              <a:lumOff val="50000"/>
                            </a:schemeClr>
                          </a:solidFill>
                          <a:latin typeface="+mn-lt"/>
                          <a:ea typeface="+mn-ea"/>
                          <a:cs typeface="+mn-cs"/>
                        </a:rPr>
                        <a:t>, die </a:t>
                      </a:r>
                      <a:r>
                        <a:rPr lang="fr-FR" sz="1200" kern="1200" noProof="0" dirty="0" err="1">
                          <a:solidFill>
                            <a:schemeClr val="tx1">
                              <a:lumMod val="50000"/>
                              <a:lumOff val="50000"/>
                            </a:schemeClr>
                          </a:solidFill>
                          <a:latin typeface="+mn-lt"/>
                          <a:ea typeface="+mn-ea"/>
                          <a:cs typeface="+mn-cs"/>
                        </a:rPr>
                        <a:t>Sie</a:t>
                      </a:r>
                      <a:r>
                        <a:rPr lang="fr-FR" sz="1200" kern="1200" noProof="0" dirty="0">
                          <a:solidFill>
                            <a:schemeClr val="tx1">
                              <a:lumMod val="50000"/>
                              <a:lumOff val="50000"/>
                            </a:schemeClr>
                          </a:solidFill>
                          <a:latin typeface="+mn-lt"/>
                          <a:ea typeface="+mn-ea"/>
                          <a:cs typeface="+mn-cs"/>
                        </a:rPr>
                        <a:t> </a:t>
                      </a:r>
                      <a:r>
                        <a:rPr lang="fr-FR" sz="1200" kern="1200" noProof="0" dirty="0" err="1">
                          <a:solidFill>
                            <a:schemeClr val="tx1">
                              <a:lumMod val="50000"/>
                              <a:lumOff val="50000"/>
                            </a:schemeClr>
                          </a:solidFill>
                          <a:latin typeface="+mn-lt"/>
                          <a:ea typeface="+mn-ea"/>
                          <a:cs typeface="+mn-cs"/>
                        </a:rPr>
                        <a:t>beaufsichtigen</a:t>
                      </a:r>
                      <a:endParaRPr lang="fr-FR" sz="1200" kern="1200" noProof="0" dirty="0">
                        <a:solidFill>
                          <a:schemeClr val="tx1">
                            <a:lumMod val="50000"/>
                            <a:lumOff val="50000"/>
                          </a:schemeClr>
                        </a:solidFill>
                        <a:latin typeface="+mn-lt"/>
                        <a:ea typeface="+mn-ea"/>
                        <a:cs typeface="+mn-cs"/>
                      </a:endParaRPr>
                    </a:p>
                  </a:txBody>
                  <a:tcPr marL="91436" marR="91436" marT="45719" marB="45719">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
        <p:nvSpPr>
          <p:cNvPr id="93" name="Ellipse 92"/>
          <p:cNvSpPr/>
          <p:nvPr/>
        </p:nvSpPr>
        <p:spPr>
          <a:xfrm>
            <a:off x="3095134" y="3068367"/>
            <a:ext cx="922338" cy="922338"/>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94" name="ZoneTexte 93"/>
          <p:cNvSpPr txBox="1"/>
          <p:nvPr/>
        </p:nvSpPr>
        <p:spPr>
          <a:xfrm>
            <a:off x="3095134" y="3403330"/>
            <a:ext cx="900113" cy="261937"/>
          </a:xfrm>
          <a:prstGeom prst="rect">
            <a:avLst/>
          </a:prstGeom>
          <a:noFill/>
        </p:spPr>
        <p:txBody>
          <a:bodyPr wrap="none">
            <a:spAutoFit/>
          </a:bodyPr>
          <a:lstStyle/>
          <a:p>
            <a:pPr eaLnBrk="1" fontAlgn="auto" hangingPunct="1">
              <a:spcBef>
                <a:spcPts val="0"/>
              </a:spcBef>
              <a:spcAft>
                <a:spcPts val="0"/>
              </a:spcAft>
              <a:defRPr/>
            </a:pPr>
            <a:r>
              <a:rPr lang="fr-FR" sz="1100" dirty="0">
                <a:solidFill>
                  <a:schemeClr val="bg1">
                    <a:lumMod val="50000"/>
                  </a:schemeClr>
                </a:solidFill>
                <a:latin typeface="+mn-lt"/>
              </a:rPr>
              <a:t>Logo société</a:t>
            </a:r>
          </a:p>
        </p:txBody>
      </p:sp>
      <p:sp>
        <p:nvSpPr>
          <p:cNvPr id="95" name="Ellipse 94"/>
          <p:cNvSpPr/>
          <p:nvPr/>
        </p:nvSpPr>
        <p:spPr>
          <a:xfrm>
            <a:off x="3055447" y="4444730"/>
            <a:ext cx="922337" cy="922337"/>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96" name="ZoneTexte 95"/>
          <p:cNvSpPr txBox="1"/>
          <p:nvPr/>
        </p:nvSpPr>
        <p:spPr>
          <a:xfrm>
            <a:off x="3055447" y="4778105"/>
            <a:ext cx="900112" cy="261937"/>
          </a:xfrm>
          <a:prstGeom prst="rect">
            <a:avLst/>
          </a:prstGeom>
          <a:noFill/>
        </p:spPr>
        <p:txBody>
          <a:bodyPr wrap="none">
            <a:spAutoFit/>
          </a:bodyPr>
          <a:lstStyle/>
          <a:p>
            <a:pPr eaLnBrk="1" fontAlgn="auto" hangingPunct="1">
              <a:spcBef>
                <a:spcPts val="0"/>
              </a:spcBef>
              <a:spcAft>
                <a:spcPts val="0"/>
              </a:spcAft>
              <a:defRPr/>
            </a:pPr>
            <a:r>
              <a:rPr lang="fr-FR" sz="1100" dirty="0">
                <a:solidFill>
                  <a:schemeClr val="bg1">
                    <a:lumMod val="50000"/>
                  </a:schemeClr>
                </a:solidFill>
                <a:latin typeface="+mn-lt"/>
              </a:rPr>
              <a:t>Logo société</a:t>
            </a:r>
          </a:p>
        </p:txBody>
      </p:sp>
      <p:sp>
        <p:nvSpPr>
          <p:cNvPr id="97" name="Ellipse 96"/>
          <p:cNvSpPr/>
          <p:nvPr/>
        </p:nvSpPr>
        <p:spPr>
          <a:xfrm>
            <a:off x="3055447" y="5768705"/>
            <a:ext cx="922337" cy="922337"/>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98" name="ZoneTexte 97"/>
          <p:cNvSpPr txBox="1"/>
          <p:nvPr/>
        </p:nvSpPr>
        <p:spPr>
          <a:xfrm>
            <a:off x="3055447" y="6103667"/>
            <a:ext cx="900112" cy="261938"/>
          </a:xfrm>
          <a:prstGeom prst="rect">
            <a:avLst/>
          </a:prstGeom>
          <a:noFill/>
        </p:spPr>
        <p:txBody>
          <a:bodyPr wrap="none">
            <a:spAutoFit/>
          </a:bodyPr>
          <a:lstStyle/>
          <a:p>
            <a:pPr eaLnBrk="1" fontAlgn="auto" hangingPunct="1">
              <a:spcBef>
                <a:spcPts val="0"/>
              </a:spcBef>
              <a:spcAft>
                <a:spcPts val="0"/>
              </a:spcAft>
              <a:defRPr/>
            </a:pPr>
            <a:r>
              <a:rPr lang="fr-FR" sz="1100" dirty="0">
                <a:solidFill>
                  <a:schemeClr val="bg1">
                    <a:lumMod val="50000"/>
                  </a:schemeClr>
                </a:solidFill>
                <a:latin typeface="+mn-lt"/>
              </a:rPr>
              <a:t>Logo société</a:t>
            </a:r>
          </a:p>
        </p:txBody>
      </p:sp>
      <p:sp>
        <p:nvSpPr>
          <p:cNvPr id="99" name="Ellipse 98"/>
          <p:cNvSpPr/>
          <p:nvPr/>
        </p:nvSpPr>
        <p:spPr>
          <a:xfrm>
            <a:off x="3007823" y="7228836"/>
            <a:ext cx="922337" cy="922337"/>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100" name="ZoneTexte 99"/>
          <p:cNvSpPr txBox="1"/>
          <p:nvPr/>
        </p:nvSpPr>
        <p:spPr>
          <a:xfrm>
            <a:off x="3032250" y="7527377"/>
            <a:ext cx="900112" cy="260350"/>
          </a:xfrm>
          <a:prstGeom prst="rect">
            <a:avLst/>
          </a:prstGeom>
          <a:solidFill>
            <a:schemeClr val="bg1"/>
          </a:solidFill>
        </p:spPr>
        <p:txBody>
          <a:bodyPr wrap="none">
            <a:spAutoFit/>
          </a:bodyPr>
          <a:lstStyle/>
          <a:p>
            <a:pPr eaLnBrk="1" fontAlgn="auto" hangingPunct="1">
              <a:spcBef>
                <a:spcPts val="0"/>
              </a:spcBef>
              <a:spcAft>
                <a:spcPts val="0"/>
              </a:spcAft>
              <a:defRPr/>
            </a:pPr>
            <a:r>
              <a:rPr lang="fr-FR" sz="1100" dirty="0">
                <a:solidFill>
                  <a:schemeClr val="bg1">
                    <a:lumMod val="50000"/>
                  </a:schemeClr>
                </a:solidFill>
                <a:latin typeface="+mn-lt"/>
              </a:rPr>
              <a:t>Logo société</a:t>
            </a:r>
          </a:p>
        </p:txBody>
      </p:sp>
      <p:sp>
        <p:nvSpPr>
          <p:cNvPr id="102" name="Rectangle à coins arrondis 101"/>
          <p:cNvSpPr/>
          <p:nvPr/>
        </p:nvSpPr>
        <p:spPr>
          <a:xfrm>
            <a:off x="3007823" y="2362752"/>
            <a:ext cx="4225490" cy="309844"/>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3" name="ZoneTexte 102"/>
          <p:cNvSpPr txBox="1"/>
          <p:nvPr/>
        </p:nvSpPr>
        <p:spPr>
          <a:xfrm>
            <a:off x="3019359" y="2355580"/>
            <a:ext cx="2359682" cy="338554"/>
          </a:xfrm>
          <a:prstGeom prst="rect">
            <a:avLst/>
          </a:prstGeom>
          <a:noFill/>
        </p:spPr>
        <p:txBody>
          <a:bodyPr wrap="square">
            <a:spAutoFit/>
          </a:bodyPr>
          <a:lstStyle/>
          <a:p>
            <a:r>
              <a:rPr lang="de-DE" sz="1600" dirty="0">
                <a:solidFill>
                  <a:schemeClr val="bg1"/>
                </a:solidFill>
              </a:rPr>
              <a:t>BERUFSERFAHRUNG</a:t>
            </a:r>
            <a:endParaRPr lang="fr-FR" sz="1600" dirty="0">
              <a:solidFill>
                <a:schemeClr val="bg1"/>
              </a:solidFill>
            </a:endParaRPr>
          </a:p>
        </p:txBody>
      </p:sp>
      <p:graphicFrame>
        <p:nvGraphicFramePr>
          <p:cNvPr id="104" name="Tableau 103"/>
          <p:cNvGraphicFramePr>
            <a:graphicFrameLocks noGrp="1"/>
          </p:cNvGraphicFramePr>
          <p:nvPr>
            <p:extLst>
              <p:ext uri="{D42A27DB-BD31-4B8C-83A1-F6EECF244321}">
                <p14:modId xmlns:p14="http://schemas.microsoft.com/office/powerpoint/2010/main" val="1186954833"/>
              </p:ext>
            </p:extLst>
          </p:nvPr>
        </p:nvGraphicFramePr>
        <p:xfrm>
          <a:off x="2875847" y="8362979"/>
          <a:ext cx="4482807" cy="2199640"/>
        </p:xfrm>
        <a:graphic>
          <a:graphicData uri="http://schemas.openxmlformats.org/drawingml/2006/table">
            <a:tbl>
              <a:tblPr firstRow="1" bandRow="1">
                <a:tableStyleId>{5940675A-B579-460E-94D1-54222C63F5DA}</a:tableStyleId>
              </a:tblPr>
              <a:tblGrid>
                <a:gridCol w="1260756">
                  <a:extLst>
                    <a:ext uri="{9D8B030D-6E8A-4147-A177-3AD203B41FA5}">
                      <a16:colId xmlns:a16="http://schemas.microsoft.com/office/drawing/2014/main" val="20000"/>
                    </a:ext>
                  </a:extLst>
                </a:gridCol>
                <a:gridCol w="3222051">
                  <a:extLst>
                    <a:ext uri="{9D8B030D-6E8A-4147-A177-3AD203B41FA5}">
                      <a16:colId xmlns:a16="http://schemas.microsoft.com/office/drawing/2014/main" val="20001"/>
                    </a:ext>
                  </a:extLst>
                </a:gridCol>
              </a:tblGrid>
              <a:tr h="370840">
                <a:tc gridSpan="2">
                  <a:txBody>
                    <a:bodyPr/>
                    <a:lstStyle/>
                    <a:p>
                      <a:endParaRPr lang="fr-FR" sz="1800" dirty="0">
                        <a:solidFill>
                          <a:srgbClr val="000000"/>
                        </a:solidFill>
                      </a:endParaRPr>
                    </a:p>
                  </a:txBody>
                  <a:tcPr marL="91422" marR="91422">
                    <a:lnL w="12700" cmpd="sng">
                      <a:noFill/>
                    </a:lnL>
                    <a:lnR w="31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hMerge="1">
                  <a:txBody>
                    <a:bodyPr/>
                    <a:lstStyle/>
                    <a:p>
                      <a:endParaRPr lang="fr-FR" sz="1200" dirty="0">
                        <a:solidFill>
                          <a:schemeClr val="bg1">
                            <a:lumMod val="50000"/>
                          </a:schemeClr>
                        </a:solidFill>
                      </a:endParaRPr>
                    </a:p>
                  </a:txBody>
                  <a:tcPr>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r>
                        <a:rPr lang="fr-FR" sz="1200" dirty="0">
                          <a:solidFill>
                            <a:srgbClr val="7030A0"/>
                          </a:solidFill>
                        </a:rPr>
                        <a:t>2014</a:t>
                      </a:r>
                    </a:p>
                  </a:txBody>
                  <a:tcPr marL="91422" marR="91422">
                    <a:lnL w="12700" cmpd="sng">
                      <a:noFill/>
                    </a:lnL>
                    <a:lnR w="31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de-DE" sz="1200" dirty="0"/>
                        <a:t>Universität</a:t>
                      </a:r>
                      <a:r>
                        <a:rPr lang="fr-FR" sz="1200" baseline="0" dirty="0">
                          <a:solidFill>
                            <a:schemeClr val="tx1">
                              <a:lumMod val="50000"/>
                              <a:lumOff val="50000"/>
                            </a:schemeClr>
                          </a:solidFill>
                        </a:rPr>
                        <a:t>- </a:t>
                      </a:r>
                      <a:r>
                        <a:rPr lang="fr-FR" sz="1200" i="1" dirty="0" err="1">
                          <a:solidFill>
                            <a:srgbClr val="7030A0"/>
                          </a:solidFill>
                        </a:rPr>
                        <a:t>Diplom</a:t>
                      </a:r>
                      <a:endParaRPr lang="fr-FR" sz="1200" i="1" dirty="0">
                        <a:solidFill>
                          <a:srgbClr val="7030A0"/>
                        </a:solidFill>
                      </a:endParaRPr>
                    </a:p>
                    <a:p>
                      <a:pPr algn="l"/>
                      <a:r>
                        <a:rPr lang="fr-FR" sz="1200" kern="1200" dirty="0" err="1">
                          <a:solidFill>
                            <a:schemeClr val="tx1">
                              <a:lumMod val="50000"/>
                              <a:lumOff val="50000"/>
                            </a:schemeClr>
                          </a:solidFill>
                          <a:latin typeface="+mn-lt"/>
                          <a:ea typeface="+mn-ea"/>
                          <a:cs typeface="+mn-cs"/>
                        </a:rPr>
                        <a:t>Beschreiben</a:t>
                      </a:r>
                      <a:r>
                        <a:rPr lang="fr-FR" sz="1200" kern="1200" dirty="0">
                          <a:solidFill>
                            <a:schemeClr val="tx1">
                              <a:lumMod val="50000"/>
                              <a:lumOff val="50000"/>
                            </a:schemeClr>
                          </a:solidFill>
                          <a:latin typeface="+mn-lt"/>
                          <a:ea typeface="+mn-ea"/>
                          <a:cs typeface="+mn-cs"/>
                        </a:rPr>
                        <a:t> </a:t>
                      </a:r>
                      <a:r>
                        <a:rPr lang="fr-FR" sz="1200" kern="1200" dirty="0" err="1">
                          <a:solidFill>
                            <a:schemeClr val="tx1">
                              <a:lumMod val="50000"/>
                              <a:lumOff val="50000"/>
                            </a:schemeClr>
                          </a:solidFill>
                          <a:latin typeface="+mn-lt"/>
                          <a:ea typeface="+mn-ea"/>
                          <a:cs typeface="+mn-cs"/>
                        </a:rPr>
                        <a:t>Sie</a:t>
                      </a:r>
                      <a:r>
                        <a:rPr lang="fr-FR" sz="1200" kern="1200" dirty="0">
                          <a:solidFill>
                            <a:schemeClr val="tx1">
                              <a:lumMod val="50000"/>
                              <a:lumOff val="50000"/>
                            </a:schemeClr>
                          </a:solidFill>
                          <a:latin typeface="+mn-lt"/>
                          <a:ea typeface="+mn-ea"/>
                          <a:cs typeface="+mn-cs"/>
                        </a:rPr>
                        <a:t> in </a:t>
                      </a:r>
                      <a:r>
                        <a:rPr lang="fr-FR" sz="1200" kern="1200" dirty="0" err="1">
                          <a:solidFill>
                            <a:schemeClr val="tx1">
                              <a:lumMod val="50000"/>
                              <a:lumOff val="50000"/>
                            </a:schemeClr>
                          </a:solidFill>
                          <a:latin typeface="+mn-lt"/>
                          <a:ea typeface="+mn-ea"/>
                          <a:cs typeface="+mn-cs"/>
                        </a:rPr>
                        <a:t>einer</a:t>
                      </a:r>
                      <a:r>
                        <a:rPr lang="fr-FR" sz="1200" kern="1200" dirty="0">
                          <a:solidFill>
                            <a:schemeClr val="tx1">
                              <a:lumMod val="50000"/>
                              <a:lumOff val="50000"/>
                            </a:schemeClr>
                          </a:solidFill>
                          <a:latin typeface="+mn-lt"/>
                          <a:ea typeface="+mn-ea"/>
                          <a:cs typeface="+mn-cs"/>
                        </a:rPr>
                        <a:t> </a:t>
                      </a:r>
                      <a:r>
                        <a:rPr lang="fr-FR" sz="1200" kern="1200" dirty="0" err="1">
                          <a:solidFill>
                            <a:schemeClr val="tx1">
                              <a:lumMod val="50000"/>
                              <a:lumOff val="50000"/>
                            </a:schemeClr>
                          </a:solidFill>
                          <a:latin typeface="+mn-lt"/>
                          <a:ea typeface="+mn-ea"/>
                          <a:cs typeface="+mn-cs"/>
                        </a:rPr>
                        <a:t>Zeile</a:t>
                      </a:r>
                      <a:r>
                        <a:rPr lang="fr-FR" sz="1200" kern="1200" dirty="0">
                          <a:solidFill>
                            <a:schemeClr val="tx1">
                              <a:lumMod val="50000"/>
                              <a:lumOff val="50000"/>
                            </a:schemeClr>
                          </a:solidFill>
                          <a:latin typeface="+mn-lt"/>
                          <a:ea typeface="+mn-ea"/>
                          <a:cs typeface="+mn-cs"/>
                        </a:rPr>
                        <a:t> die </a:t>
                      </a:r>
                      <a:r>
                        <a:rPr lang="fr-FR" sz="1200" kern="1200" dirty="0" err="1">
                          <a:solidFill>
                            <a:schemeClr val="tx1">
                              <a:lumMod val="50000"/>
                              <a:lumOff val="50000"/>
                            </a:schemeClr>
                          </a:solidFill>
                          <a:latin typeface="+mn-lt"/>
                          <a:ea typeface="+mn-ea"/>
                          <a:cs typeface="+mn-cs"/>
                        </a:rPr>
                        <a:t>Ziele</a:t>
                      </a:r>
                      <a:r>
                        <a:rPr lang="fr-FR" sz="1200" kern="1200" dirty="0">
                          <a:solidFill>
                            <a:schemeClr val="tx1">
                              <a:lumMod val="50000"/>
                              <a:lumOff val="50000"/>
                            </a:schemeClr>
                          </a:solidFill>
                          <a:latin typeface="+mn-lt"/>
                          <a:ea typeface="+mn-ea"/>
                          <a:cs typeface="+mn-cs"/>
                        </a:rPr>
                        <a:t> </a:t>
                      </a:r>
                      <a:r>
                        <a:rPr lang="fr-FR" sz="1200" kern="1200" dirty="0" err="1">
                          <a:solidFill>
                            <a:schemeClr val="tx1">
                              <a:lumMod val="50000"/>
                              <a:lumOff val="50000"/>
                            </a:schemeClr>
                          </a:solidFill>
                          <a:latin typeface="+mn-lt"/>
                          <a:ea typeface="+mn-ea"/>
                          <a:cs typeface="+mn-cs"/>
                        </a:rPr>
                        <a:t>und</a:t>
                      </a:r>
                      <a:r>
                        <a:rPr lang="fr-FR" sz="1200" kern="1200" dirty="0">
                          <a:solidFill>
                            <a:schemeClr val="tx1">
                              <a:lumMod val="50000"/>
                              <a:lumOff val="50000"/>
                            </a:schemeClr>
                          </a:solidFill>
                          <a:latin typeface="+mn-lt"/>
                          <a:ea typeface="+mn-ea"/>
                          <a:cs typeface="+mn-cs"/>
                        </a:rPr>
                        <a:t> </a:t>
                      </a:r>
                      <a:r>
                        <a:rPr lang="fr-FR" sz="1200" kern="1200" dirty="0" err="1">
                          <a:solidFill>
                            <a:schemeClr val="tx1">
                              <a:lumMod val="50000"/>
                              <a:lumOff val="50000"/>
                            </a:schemeClr>
                          </a:solidFill>
                          <a:latin typeface="+mn-lt"/>
                          <a:ea typeface="+mn-ea"/>
                          <a:cs typeface="+mn-cs"/>
                        </a:rPr>
                        <a:t>Besonderheiten</a:t>
                      </a:r>
                      <a:r>
                        <a:rPr lang="fr-FR" sz="1200" kern="1200" dirty="0">
                          <a:solidFill>
                            <a:schemeClr val="tx1">
                              <a:lumMod val="50000"/>
                              <a:lumOff val="50000"/>
                            </a:schemeClr>
                          </a:solidFill>
                          <a:latin typeface="+mn-lt"/>
                          <a:ea typeface="+mn-ea"/>
                          <a:cs typeface="+mn-cs"/>
                        </a:rPr>
                        <a:t> </a:t>
                      </a:r>
                      <a:r>
                        <a:rPr lang="fr-FR" sz="1200" kern="1200" dirty="0" err="1">
                          <a:solidFill>
                            <a:schemeClr val="tx1">
                              <a:lumMod val="50000"/>
                              <a:lumOff val="50000"/>
                            </a:schemeClr>
                          </a:solidFill>
                          <a:latin typeface="+mn-lt"/>
                          <a:ea typeface="+mn-ea"/>
                          <a:cs typeface="+mn-cs"/>
                        </a:rPr>
                        <a:t>dieser</a:t>
                      </a:r>
                      <a:r>
                        <a:rPr lang="fr-FR" sz="1200" kern="1200" dirty="0">
                          <a:solidFill>
                            <a:schemeClr val="tx1">
                              <a:lumMod val="50000"/>
                              <a:lumOff val="50000"/>
                            </a:schemeClr>
                          </a:solidFill>
                          <a:latin typeface="+mn-lt"/>
                          <a:ea typeface="+mn-ea"/>
                          <a:cs typeface="+mn-cs"/>
                        </a:rPr>
                        <a:t> </a:t>
                      </a:r>
                      <a:r>
                        <a:rPr lang="fr-FR" sz="1200" kern="1200" dirty="0" err="1">
                          <a:solidFill>
                            <a:schemeClr val="tx1">
                              <a:lumMod val="50000"/>
                              <a:lumOff val="50000"/>
                            </a:schemeClr>
                          </a:solidFill>
                          <a:latin typeface="+mn-lt"/>
                          <a:ea typeface="+mn-ea"/>
                          <a:cs typeface="+mn-cs"/>
                        </a:rPr>
                        <a:t>Schulung</a:t>
                      </a:r>
                      <a:r>
                        <a:rPr lang="fr-FR" sz="1200" kern="1200" dirty="0">
                          <a:solidFill>
                            <a:schemeClr val="tx1">
                              <a:lumMod val="50000"/>
                              <a:lumOff val="50000"/>
                            </a:schemeClr>
                          </a:solidFill>
                          <a:latin typeface="+mn-lt"/>
                          <a:ea typeface="+mn-ea"/>
                          <a:cs typeface="+mn-cs"/>
                        </a:rPr>
                        <a:t>. </a:t>
                      </a:r>
                      <a:r>
                        <a:rPr lang="fr-FR" sz="1200" kern="1200" dirty="0" err="1">
                          <a:solidFill>
                            <a:schemeClr val="tx1">
                              <a:lumMod val="50000"/>
                              <a:lumOff val="50000"/>
                            </a:schemeClr>
                          </a:solidFill>
                          <a:latin typeface="+mn-lt"/>
                          <a:ea typeface="+mn-ea"/>
                          <a:cs typeface="+mn-cs"/>
                        </a:rPr>
                        <a:t>Schreiben</a:t>
                      </a:r>
                      <a:r>
                        <a:rPr lang="fr-FR" sz="1200" kern="1200" dirty="0">
                          <a:solidFill>
                            <a:schemeClr val="tx1">
                              <a:lumMod val="50000"/>
                              <a:lumOff val="50000"/>
                            </a:schemeClr>
                          </a:solidFill>
                          <a:latin typeface="+mn-lt"/>
                          <a:ea typeface="+mn-ea"/>
                          <a:cs typeface="+mn-cs"/>
                        </a:rPr>
                        <a:t> </a:t>
                      </a:r>
                      <a:r>
                        <a:rPr lang="fr-FR" sz="1200" kern="1200" dirty="0" err="1">
                          <a:solidFill>
                            <a:schemeClr val="tx1">
                              <a:lumMod val="50000"/>
                              <a:lumOff val="50000"/>
                            </a:schemeClr>
                          </a:solidFill>
                          <a:latin typeface="+mn-lt"/>
                          <a:ea typeface="+mn-ea"/>
                          <a:cs typeface="+mn-cs"/>
                        </a:rPr>
                        <a:t>Sie</a:t>
                      </a:r>
                      <a:r>
                        <a:rPr lang="fr-FR" sz="1200" kern="1200" dirty="0">
                          <a:solidFill>
                            <a:schemeClr val="tx1">
                              <a:lumMod val="50000"/>
                              <a:lumOff val="50000"/>
                            </a:schemeClr>
                          </a:solidFill>
                          <a:latin typeface="+mn-lt"/>
                          <a:ea typeface="+mn-ea"/>
                          <a:cs typeface="+mn-cs"/>
                        </a:rPr>
                        <a:t> </a:t>
                      </a:r>
                      <a:r>
                        <a:rPr lang="fr-FR" sz="1200" kern="1200" dirty="0" err="1">
                          <a:solidFill>
                            <a:schemeClr val="tx1">
                              <a:lumMod val="50000"/>
                              <a:lumOff val="50000"/>
                            </a:schemeClr>
                          </a:solidFill>
                          <a:latin typeface="+mn-lt"/>
                          <a:ea typeface="+mn-ea"/>
                          <a:cs typeface="+mn-cs"/>
                        </a:rPr>
                        <a:t>Ihre</a:t>
                      </a:r>
                      <a:r>
                        <a:rPr lang="fr-FR" sz="1200" kern="1200" dirty="0">
                          <a:solidFill>
                            <a:schemeClr val="tx1">
                              <a:lumMod val="50000"/>
                              <a:lumOff val="50000"/>
                            </a:schemeClr>
                          </a:solidFill>
                          <a:latin typeface="+mn-lt"/>
                          <a:ea typeface="+mn-ea"/>
                          <a:cs typeface="+mn-cs"/>
                        </a:rPr>
                        <a:t> </a:t>
                      </a:r>
                      <a:r>
                        <a:rPr lang="fr-FR" sz="1200" kern="1200" dirty="0" err="1">
                          <a:solidFill>
                            <a:schemeClr val="tx1">
                              <a:lumMod val="50000"/>
                              <a:lumOff val="50000"/>
                            </a:schemeClr>
                          </a:solidFill>
                          <a:latin typeface="+mn-lt"/>
                          <a:ea typeface="+mn-ea"/>
                          <a:cs typeface="+mn-cs"/>
                        </a:rPr>
                        <a:t>Erwähnung</a:t>
                      </a:r>
                      <a:r>
                        <a:rPr lang="fr-FR" sz="1200" kern="1200" dirty="0">
                          <a:solidFill>
                            <a:schemeClr val="tx1">
                              <a:lumMod val="50000"/>
                              <a:lumOff val="50000"/>
                            </a:schemeClr>
                          </a:solidFill>
                          <a:latin typeface="+mn-lt"/>
                          <a:ea typeface="+mn-ea"/>
                          <a:cs typeface="+mn-cs"/>
                        </a:rPr>
                        <a:t>, </a:t>
                      </a:r>
                      <a:r>
                        <a:rPr lang="fr-FR" sz="1200" kern="1200" dirty="0" err="1">
                          <a:solidFill>
                            <a:schemeClr val="tx1">
                              <a:lumMod val="50000"/>
                              <a:lumOff val="50000"/>
                            </a:schemeClr>
                          </a:solidFill>
                          <a:latin typeface="+mn-lt"/>
                          <a:ea typeface="+mn-ea"/>
                          <a:cs typeface="+mn-cs"/>
                        </a:rPr>
                        <a:t>wenn</a:t>
                      </a:r>
                      <a:r>
                        <a:rPr lang="fr-FR" sz="1200" kern="1200" dirty="0">
                          <a:solidFill>
                            <a:schemeClr val="tx1">
                              <a:lumMod val="50000"/>
                              <a:lumOff val="50000"/>
                            </a:schemeClr>
                          </a:solidFill>
                          <a:latin typeface="+mn-lt"/>
                          <a:ea typeface="+mn-ea"/>
                          <a:cs typeface="+mn-cs"/>
                        </a:rPr>
                        <a:t> </a:t>
                      </a:r>
                      <a:r>
                        <a:rPr lang="fr-FR" sz="1200" kern="1200" dirty="0" err="1">
                          <a:solidFill>
                            <a:schemeClr val="tx1">
                              <a:lumMod val="50000"/>
                              <a:lumOff val="50000"/>
                            </a:schemeClr>
                          </a:solidFill>
                          <a:latin typeface="+mn-lt"/>
                          <a:ea typeface="+mn-ea"/>
                          <a:cs typeface="+mn-cs"/>
                        </a:rPr>
                        <a:t>Sie</a:t>
                      </a:r>
                      <a:r>
                        <a:rPr lang="fr-FR" sz="1200" kern="1200" dirty="0">
                          <a:solidFill>
                            <a:schemeClr val="tx1">
                              <a:lumMod val="50000"/>
                              <a:lumOff val="50000"/>
                            </a:schemeClr>
                          </a:solidFill>
                          <a:latin typeface="+mn-lt"/>
                          <a:ea typeface="+mn-ea"/>
                          <a:cs typeface="+mn-cs"/>
                        </a:rPr>
                        <a:t> </a:t>
                      </a:r>
                      <a:r>
                        <a:rPr lang="fr-FR" sz="1200" kern="1200" dirty="0" err="1">
                          <a:solidFill>
                            <a:schemeClr val="tx1">
                              <a:lumMod val="50000"/>
                              <a:lumOff val="50000"/>
                            </a:schemeClr>
                          </a:solidFill>
                          <a:latin typeface="+mn-lt"/>
                          <a:ea typeface="+mn-ea"/>
                          <a:cs typeface="+mn-cs"/>
                        </a:rPr>
                        <a:t>eine</a:t>
                      </a:r>
                      <a:r>
                        <a:rPr lang="fr-FR" sz="1200" kern="1200" dirty="0">
                          <a:solidFill>
                            <a:schemeClr val="tx1">
                              <a:lumMod val="50000"/>
                              <a:lumOff val="50000"/>
                            </a:schemeClr>
                          </a:solidFill>
                          <a:latin typeface="+mn-lt"/>
                          <a:ea typeface="+mn-ea"/>
                          <a:cs typeface="+mn-cs"/>
                        </a:rPr>
                        <a:t> </a:t>
                      </a:r>
                      <a:r>
                        <a:rPr lang="fr-FR" sz="1200" kern="1200" dirty="0" err="1">
                          <a:solidFill>
                            <a:schemeClr val="tx1">
                              <a:lumMod val="50000"/>
                              <a:lumOff val="50000"/>
                            </a:schemeClr>
                          </a:solidFill>
                          <a:latin typeface="+mn-lt"/>
                          <a:ea typeface="+mn-ea"/>
                          <a:cs typeface="+mn-cs"/>
                        </a:rPr>
                        <a:t>hatten</a:t>
                      </a:r>
                      <a:r>
                        <a:rPr lang="fr-FR" sz="1200" kern="1200" dirty="0">
                          <a:solidFill>
                            <a:schemeClr val="tx1">
                              <a:lumMod val="50000"/>
                              <a:lumOff val="50000"/>
                            </a:schemeClr>
                          </a:solidFill>
                          <a:latin typeface="+mn-lt"/>
                          <a:ea typeface="+mn-ea"/>
                          <a:cs typeface="+mn-cs"/>
                        </a:rPr>
                        <a:t>. </a:t>
                      </a:r>
                    </a:p>
                    <a:p>
                      <a:pPr algn="l"/>
                      <a:endParaRPr lang="fr-FR" sz="1200" kern="1200" dirty="0">
                        <a:solidFill>
                          <a:srgbClr val="7F7F7F"/>
                        </a:solidFill>
                        <a:effectLst/>
                        <a:latin typeface="Avenir Book"/>
                        <a:cs typeface="Arial" panose="020B0604020202020204" pitchFamily="34" charset="0"/>
                      </a:endParaRPr>
                    </a:p>
                  </a:txBody>
                  <a:tcPr marL="91422" marR="91422">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a:txBody>
                    <a:bodyPr/>
                    <a:lstStyle/>
                    <a:p>
                      <a:r>
                        <a:rPr lang="fr-FR" sz="1200" dirty="0">
                          <a:solidFill>
                            <a:srgbClr val="7030A0"/>
                          </a:solidFill>
                        </a:rPr>
                        <a:t>2014</a:t>
                      </a:r>
                    </a:p>
                  </a:txBody>
                  <a:tcPr marL="91422" marR="91422">
                    <a:lnL w="12700" cmpd="sng">
                      <a:noFill/>
                    </a:lnL>
                    <a:lnR w="31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r>
                        <a:rPr lang="de-DE" sz="1200" dirty="0"/>
                        <a:t>Universität</a:t>
                      </a:r>
                      <a:r>
                        <a:rPr lang="fr-FR" sz="1200" baseline="0" dirty="0">
                          <a:solidFill>
                            <a:schemeClr val="tx1">
                              <a:lumMod val="50000"/>
                              <a:lumOff val="50000"/>
                            </a:schemeClr>
                          </a:solidFill>
                        </a:rPr>
                        <a:t>- </a:t>
                      </a:r>
                      <a:r>
                        <a:rPr lang="fr-FR" sz="1200" i="1" dirty="0" err="1">
                          <a:solidFill>
                            <a:srgbClr val="7030A0"/>
                          </a:solidFill>
                        </a:rPr>
                        <a:t>Diplom</a:t>
                      </a:r>
                      <a:endParaRPr lang="fr-FR" sz="1200" i="1" dirty="0">
                        <a:solidFill>
                          <a:srgbClr val="7030A0"/>
                        </a:solidFill>
                      </a:endParaRPr>
                    </a:p>
                    <a:p>
                      <a:pPr algn="l"/>
                      <a:r>
                        <a:rPr lang="fr-FR" sz="1200" kern="1200" dirty="0" err="1">
                          <a:solidFill>
                            <a:schemeClr val="tx1">
                              <a:lumMod val="50000"/>
                              <a:lumOff val="50000"/>
                            </a:schemeClr>
                          </a:solidFill>
                          <a:latin typeface="+mn-lt"/>
                          <a:ea typeface="+mn-ea"/>
                          <a:cs typeface="+mn-cs"/>
                        </a:rPr>
                        <a:t>Beschreiben</a:t>
                      </a:r>
                      <a:r>
                        <a:rPr lang="fr-FR" sz="1200" kern="1200" dirty="0">
                          <a:solidFill>
                            <a:schemeClr val="tx1">
                              <a:lumMod val="50000"/>
                              <a:lumOff val="50000"/>
                            </a:schemeClr>
                          </a:solidFill>
                          <a:latin typeface="+mn-lt"/>
                          <a:ea typeface="+mn-ea"/>
                          <a:cs typeface="+mn-cs"/>
                        </a:rPr>
                        <a:t> </a:t>
                      </a:r>
                      <a:r>
                        <a:rPr lang="fr-FR" sz="1200" kern="1200" dirty="0" err="1">
                          <a:solidFill>
                            <a:schemeClr val="tx1">
                              <a:lumMod val="50000"/>
                              <a:lumOff val="50000"/>
                            </a:schemeClr>
                          </a:solidFill>
                          <a:latin typeface="+mn-lt"/>
                          <a:ea typeface="+mn-ea"/>
                          <a:cs typeface="+mn-cs"/>
                        </a:rPr>
                        <a:t>Sie</a:t>
                      </a:r>
                      <a:r>
                        <a:rPr lang="fr-FR" sz="1200" kern="1200" dirty="0">
                          <a:solidFill>
                            <a:schemeClr val="tx1">
                              <a:lumMod val="50000"/>
                              <a:lumOff val="50000"/>
                            </a:schemeClr>
                          </a:solidFill>
                          <a:latin typeface="+mn-lt"/>
                          <a:ea typeface="+mn-ea"/>
                          <a:cs typeface="+mn-cs"/>
                        </a:rPr>
                        <a:t> in </a:t>
                      </a:r>
                      <a:r>
                        <a:rPr lang="fr-FR" sz="1200" kern="1200" dirty="0" err="1">
                          <a:solidFill>
                            <a:schemeClr val="tx1">
                              <a:lumMod val="50000"/>
                              <a:lumOff val="50000"/>
                            </a:schemeClr>
                          </a:solidFill>
                          <a:latin typeface="+mn-lt"/>
                          <a:ea typeface="+mn-ea"/>
                          <a:cs typeface="+mn-cs"/>
                        </a:rPr>
                        <a:t>einer</a:t>
                      </a:r>
                      <a:r>
                        <a:rPr lang="fr-FR" sz="1200" kern="1200" dirty="0">
                          <a:solidFill>
                            <a:schemeClr val="tx1">
                              <a:lumMod val="50000"/>
                              <a:lumOff val="50000"/>
                            </a:schemeClr>
                          </a:solidFill>
                          <a:latin typeface="+mn-lt"/>
                          <a:ea typeface="+mn-ea"/>
                          <a:cs typeface="+mn-cs"/>
                        </a:rPr>
                        <a:t> </a:t>
                      </a:r>
                      <a:r>
                        <a:rPr lang="fr-FR" sz="1200" kern="1200" dirty="0" err="1">
                          <a:solidFill>
                            <a:schemeClr val="tx1">
                              <a:lumMod val="50000"/>
                              <a:lumOff val="50000"/>
                            </a:schemeClr>
                          </a:solidFill>
                          <a:latin typeface="+mn-lt"/>
                          <a:ea typeface="+mn-ea"/>
                          <a:cs typeface="+mn-cs"/>
                        </a:rPr>
                        <a:t>Zeile</a:t>
                      </a:r>
                      <a:r>
                        <a:rPr lang="fr-FR" sz="1200" kern="1200" dirty="0">
                          <a:solidFill>
                            <a:schemeClr val="tx1">
                              <a:lumMod val="50000"/>
                              <a:lumOff val="50000"/>
                            </a:schemeClr>
                          </a:solidFill>
                          <a:latin typeface="+mn-lt"/>
                          <a:ea typeface="+mn-ea"/>
                          <a:cs typeface="+mn-cs"/>
                        </a:rPr>
                        <a:t> die </a:t>
                      </a:r>
                      <a:r>
                        <a:rPr lang="fr-FR" sz="1200" kern="1200" dirty="0" err="1">
                          <a:solidFill>
                            <a:schemeClr val="tx1">
                              <a:lumMod val="50000"/>
                              <a:lumOff val="50000"/>
                            </a:schemeClr>
                          </a:solidFill>
                          <a:latin typeface="+mn-lt"/>
                          <a:ea typeface="+mn-ea"/>
                          <a:cs typeface="+mn-cs"/>
                        </a:rPr>
                        <a:t>Ziele</a:t>
                      </a:r>
                      <a:r>
                        <a:rPr lang="fr-FR" sz="1200" kern="1200" dirty="0">
                          <a:solidFill>
                            <a:schemeClr val="tx1">
                              <a:lumMod val="50000"/>
                              <a:lumOff val="50000"/>
                            </a:schemeClr>
                          </a:solidFill>
                          <a:latin typeface="+mn-lt"/>
                          <a:ea typeface="+mn-ea"/>
                          <a:cs typeface="+mn-cs"/>
                        </a:rPr>
                        <a:t> </a:t>
                      </a:r>
                      <a:r>
                        <a:rPr lang="fr-FR" sz="1200" kern="1200" dirty="0" err="1">
                          <a:solidFill>
                            <a:schemeClr val="tx1">
                              <a:lumMod val="50000"/>
                              <a:lumOff val="50000"/>
                            </a:schemeClr>
                          </a:solidFill>
                          <a:latin typeface="+mn-lt"/>
                          <a:ea typeface="+mn-ea"/>
                          <a:cs typeface="+mn-cs"/>
                        </a:rPr>
                        <a:t>und</a:t>
                      </a:r>
                      <a:r>
                        <a:rPr lang="fr-FR" sz="1200" kern="1200" dirty="0">
                          <a:solidFill>
                            <a:schemeClr val="tx1">
                              <a:lumMod val="50000"/>
                              <a:lumOff val="50000"/>
                            </a:schemeClr>
                          </a:solidFill>
                          <a:latin typeface="+mn-lt"/>
                          <a:ea typeface="+mn-ea"/>
                          <a:cs typeface="+mn-cs"/>
                        </a:rPr>
                        <a:t> </a:t>
                      </a:r>
                      <a:r>
                        <a:rPr lang="fr-FR" sz="1200" kern="1200" dirty="0" err="1">
                          <a:solidFill>
                            <a:schemeClr val="tx1">
                              <a:lumMod val="50000"/>
                              <a:lumOff val="50000"/>
                            </a:schemeClr>
                          </a:solidFill>
                          <a:latin typeface="+mn-lt"/>
                          <a:ea typeface="+mn-ea"/>
                          <a:cs typeface="+mn-cs"/>
                        </a:rPr>
                        <a:t>Besonderheiten</a:t>
                      </a:r>
                      <a:r>
                        <a:rPr lang="fr-FR" sz="1200" kern="1200" dirty="0">
                          <a:solidFill>
                            <a:schemeClr val="tx1">
                              <a:lumMod val="50000"/>
                              <a:lumOff val="50000"/>
                            </a:schemeClr>
                          </a:solidFill>
                          <a:latin typeface="+mn-lt"/>
                          <a:ea typeface="+mn-ea"/>
                          <a:cs typeface="+mn-cs"/>
                        </a:rPr>
                        <a:t> </a:t>
                      </a:r>
                      <a:r>
                        <a:rPr lang="fr-FR" sz="1200" kern="1200" dirty="0" err="1">
                          <a:solidFill>
                            <a:schemeClr val="tx1">
                              <a:lumMod val="50000"/>
                              <a:lumOff val="50000"/>
                            </a:schemeClr>
                          </a:solidFill>
                          <a:latin typeface="+mn-lt"/>
                          <a:ea typeface="+mn-ea"/>
                          <a:cs typeface="+mn-cs"/>
                        </a:rPr>
                        <a:t>dieser</a:t>
                      </a:r>
                      <a:r>
                        <a:rPr lang="fr-FR" sz="1200" kern="1200" dirty="0">
                          <a:solidFill>
                            <a:schemeClr val="tx1">
                              <a:lumMod val="50000"/>
                              <a:lumOff val="50000"/>
                            </a:schemeClr>
                          </a:solidFill>
                          <a:latin typeface="+mn-lt"/>
                          <a:ea typeface="+mn-ea"/>
                          <a:cs typeface="+mn-cs"/>
                        </a:rPr>
                        <a:t> </a:t>
                      </a:r>
                      <a:r>
                        <a:rPr lang="fr-FR" sz="1200" kern="1200" dirty="0" err="1">
                          <a:solidFill>
                            <a:schemeClr val="tx1">
                              <a:lumMod val="50000"/>
                              <a:lumOff val="50000"/>
                            </a:schemeClr>
                          </a:solidFill>
                          <a:latin typeface="+mn-lt"/>
                          <a:ea typeface="+mn-ea"/>
                          <a:cs typeface="+mn-cs"/>
                        </a:rPr>
                        <a:t>Schulung</a:t>
                      </a:r>
                      <a:r>
                        <a:rPr lang="fr-FR" sz="1200" kern="1200" dirty="0">
                          <a:solidFill>
                            <a:schemeClr val="tx1">
                              <a:lumMod val="50000"/>
                              <a:lumOff val="50000"/>
                            </a:schemeClr>
                          </a:solidFill>
                          <a:latin typeface="+mn-lt"/>
                          <a:ea typeface="+mn-ea"/>
                          <a:cs typeface="+mn-cs"/>
                        </a:rPr>
                        <a:t>. </a:t>
                      </a:r>
                      <a:r>
                        <a:rPr lang="fr-FR" sz="1200" kern="1200" dirty="0" err="1">
                          <a:solidFill>
                            <a:schemeClr val="tx1">
                              <a:lumMod val="50000"/>
                              <a:lumOff val="50000"/>
                            </a:schemeClr>
                          </a:solidFill>
                          <a:latin typeface="+mn-lt"/>
                          <a:ea typeface="+mn-ea"/>
                          <a:cs typeface="+mn-cs"/>
                        </a:rPr>
                        <a:t>Schreiben</a:t>
                      </a:r>
                      <a:r>
                        <a:rPr lang="fr-FR" sz="1200" kern="1200" dirty="0">
                          <a:solidFill>
                            <a:schemeClr val="tx1">
                              <a:lumMod val="50000"/>
                              <a:lumOff val="50000"/>
                            </a:schemeClr>
                          </a:solidFill>
                          <a:latin typeface="+mn-lt"/>
                          <a:ea typeface="+mn-ea"/>
                          <a:cs typeface="+mn-cs"/>
                        </a:rPr>
                        <a:t> </a:t>
                      </a:r>
                      <a:r>
                        <a:rPr lang="fr-FR" sz="1200" kern="1200" dirty="0" err="1">
                          <a:solidFill>
                            <a:schemeClr val="tx1">
                              <a:lumMod val="50000"/>
                              <a:lumOff val="50000"/>
                            </a:schemeClr>
                          </a:solidFill>
                          <a:latin typeface="+mn-lt"/>
                          <a:ea typeface="+mn-ea"/>
                          <a:cs typeface="+mn-cs"/>
                        </a:rPr>
                        <a:t>Sie</a:t>
                      </a:r>
                      <a:r>
                        <a:rPr lang="fr-FR" sz="1200" kern="1200" dirty="0">
                          <a:solidFill>
                            <a:schemeClr val="tx1">
                              <a:lumMod val="50000"/>
                              <a:lumOff val="50000"/>
                            </a:schemeClr>
                          </a:solidFill>
                          <a:latin typeface="+mn-lt"/>
                          <a:ea typeface="+mn-ea"/>
                          <a:cs typeface="+mn-cs"/>
                        </a:rPr>
                        <a:t> </a:t>
                      </a:r>
                      <a:r>
                        <a:rPr lang="fr-FR" sz="1200" kern="1200" dirty="0" err="1">
                          <a:solidFill>
                            <a:schemeClr val="tx1">
                              <a:lumMod val="50000"/>
                              <a:lumOff val="50000"/>
                            </a:schemeClr>
                          </a:solidFill>
                          <a:latin typeface="+mn-lt"/>
                          <a:ea typeface="+mn-ea"/>
                          <a:cs typeface="+mn-cs"/>
                        </a:rPr>
                        <a:t>Ihre</a:t>
                      </a:r>
                      <a:r>
                        <a:rPr lang="fr-FR" sz="1200" kern="1200" dirty="0">
                          <a:solidFill>
                            <a:schemeClr val="tx1">
                              <a:lumMod val="50000"/>
                              <a:lumOff val="50000"/>
                            </a:schemeClr>
                          </a:solidFill>
                          <a:latin typeface="+mn-lt"/>
                          <a:ea typeface="+mn-ea"/>
                          <a:cs typeface="+mn-cs"/>
                        </a:rPr>
                        <a:t> </a:t>
                      </a:r>
                      <a:r>
                        <a:rPr lang="fr-FR" sz="1200" kern="1200" dirty="0" err="1">
                          <a:solidFill>
                            <a:schemeClr val="tx1">
                              <a:lumMod val="50000"/>
                              <a:lumOff val="50000"/>
                            </a:schemeClr>
                          </a:solidFill>
                          <a:latin typeface="+mn-lt"/>
                          <a:ea typeface="+mn-ea"/>
                          <a:cs typeface="+mn-cs"/>
                        </a:rPr>
                        <a:t>Erwähnung</a:t>
                      </a:r>
                      <a:r>
                        <a:rPr lang="fr-FR" sz="1200" kern="1200" dirty="0">
                          <a:solidFill>
                            <a:schemeClr val="tx1">
                              <a:lumMod val="50000"/>
                              <a:lumOff val="50000"/>
                            </a:schemeClr>
                          </a:solidFill>
                          <a:latin typeface="+mn-lt"/>
                          <a:ea typeface="+mn-ea"/>
                          <a:cs typeface="+mn-cs"/>
                        </a:rPr>
                        <a:t>, </a:t>
                      </a:r>
                      <a:r>
                        <a:rPr lang="fr-FR" sz="1200" kern="1200" dirty="0" err="1">
                          <a:solidFill>
                            <a:schemeClr val="tx1">
                              <a:lumMod val="50000"/>
                              <a:lumOff val="50000"/>
                            </a:schemeClr>
                          </a:solidFill>
                          <a:latin typeface="+mn-lt"/>
                          <a:ea typeface="+mn-ea"/>
                          <a:cs typeface="+mn-cs"/>
                        </a:rPr>
                        <a:t>wenn</a:t>
                      </a:r>
                      <a:r>
                        <a:rPr lang="fr-FR" sz="1200" kern="1200" dirty="0">
                          <a:solidFill>
                            <a:schemeClr val="tx1">
                              <a:lumMod val="50000"/>
                              <a:lumOff val="50000"/>
                            </a:schemeClr>
                          </a:solidFill>
                          <a:latin typeface="+mn-lt"/>
                          <a:ea typeface="+mn-ea"/>
                          <a:cs typeface="+mn-cs"/>
                        </a:rPr>
                        <a:t> </a:t>
                      </a:r>
                      <a:r>
                        <a:rPr lang="fr-FR" sz="1200" kern="1200" dirty="0" err="1">
                          <a:solidFill>
                            <a:schemeClr val="tx1">
                              <a:lumMod val="50000"/>
                              <a:lumOff val="50000"/>
                            </a:schemeClr>
                          </a:solidFill>
                          <a:latin typeface="+mn-lt"/>
                          <a:ea typeface="+mn-ea"/>
                          <a:cs typeface="+mn-cs"/>
                        </a:rPr>
                        <a:t>Sie</a:t>
                      </a:r>
                      <a:r>
                        <a:rPr lang="fr-FR" sz="1200" kern="1200" dirty="0">
                          <a:solidFill>
                            <a:schemeClr val="tx1">
                              <a:lumMod val="50000"/>
                              <a:lumOff val="50000"/>
                            </a:schemeClr>
                          </a:solidFill>
                          <a:latin typeface="+mn-lt"/>
                          <a:ea typeface="+mn-ea"/>
                          <a:cs typeface="+mn-cs"/>
                        </a:rPr>
                        <a:t> </a:t>
                      </a:r>
                      <a:r>
                        <a:rPr lang="fr-FR" sz="1200" kern="1200" dirty="0" err="1">
                          <a:solidFill>
                            <a:schemeClr val="tx1">
                              <a:lumMod val="50000"/>
                              <a:lumOff val="50000"/>
                            </a:schemeClr>
                          </a:solidFill>
                          <a:latin typeface="+mn-lt"/>
                          <a:ea typeface="+mn-ea"/>
                          <a:cs typeface="+mn-cs"/>
                        </a:rPr>
                        <a:t>eine</a:t>
                      </a:r>
                      <a:r>
                        <a:rPr lang="fr-FR" sz="1200" kern="1200" dirty="0">
                          <a:solidFill>
                            <a:schemeClr val="tx1">
                              <a:lumMod val="50000"/>
                              <a:lumOff val="50000"/>
                            </a:schemeClr>
                          </a:solidFill>
                          <a:latin typeface="+mn-lt"/>
                          <a:ea typeface="+mn-ea"/>
                          <a:cs typeface="+mn-cs"/>
                        </a:rPr>
                        <a:t> </a:t>
                      </a:r>
                      <a:r>
                        <a:rPr lang="fr-FR" sz="1200" kern="1200" dirty="0" err="1">
                          <a:solidFill>
                            <a:schemeClr val="tx1">
                              <a:lumMod val="50000"/>
                              <a:lumOff val="50000"/>
                            </a:schemeClr>
                          </a:solidFill>
                          <a:latin typeface="+mn-lt"/>
                          <a:ea typeface="+mn-ea"/>
                          <a:cs typeface="+mn-cs"/>
                        </a:rPr>
                        <a:t>hatten</a:t>
                      </a:r>
                      <a:r>
                        <a:rPr lang="fr-FR" sz="1200" kern="1200" dirty="0">
                          <a:solidFill>
                            <a:schemeClr val="tx1">
                              <a:lumMod val="50000"/>
                              <a:lumOff val="50000"/>
                            </a:schemeClr>
                          </a:solidFill>
                          <a:latin typeface="+mn-lt"/>
                          <a:ea typeface="+mn-ea"/>
                          <a:cs typeface="+mn-cs"/>
                        </a:rPr>
                        <a:t>. </a:t>
                      </a:r>
                    </a:p>
                  </a:txBody>
                  <a:tcPr marL="91422" marR="91422">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
        <p:nvSpPr>
          <p:cNvPr id="106" name="Rectangle à coins arrondis 105"/>
          <p:cNvSpPr/>
          <p:nvPr/>
        </p:nvSpPr>
        <p:spPr>
          <a:xfrm>
            <a:off x="2925579" y="8331278"/>
            <a:ext cx="4307734" cy="309844"/>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7" name="ZoneTexte 106"/>
          <p:cNvSpPr txBox="1"/>
          <p:nvPr/>
        </p:nvSpPr>
        <p:spPr>
          <a:xfrm>
            <a:off x="2937115" y="8299722"/>
            <a:ext cx="2359682" cy="338554"/>
          </a:xfrm>
          <a:prstGeom prst="rect">
            <a:avLst/>
          </a:prstGeom>
          <a:noFill/>
        </p:spPr>
        <p:txBody>
          <a:bodyPr wrap="square">
            <a:spAutoFit/>
          </a:bodyPr>
          <a:lstStyle/>
          <a:p>
            <a:pPr>
              <a:defRPr/>
            </a:pPr>
            <a:r>
              <a:rPr lang="de-DE" sz="1600" dirty="0">
                <a:solidFill>
                  <a:schemeClr val="bg1"/>
                </a:solidFill>
              </a:rPr>
              <a:t>AUSBILDUNG</a:t>
            </a:r>
            <a:endParaRPr lang="fr-FR" sz="1600" dirty="0">
              <a:solidFill>
                <a:schemeClr val="bg1"/>
              </a:solidFill>
            </a:endParaRPr>
          </a:p>
        </p:txBody>
      </p:sp>
      <p:sp>
        <p:nvSpPr>
          <p:cNvPr id="108" name="Rectangle 107"/>
          <p:cNvSpPr/>
          <p:nvPr/>
        </p:nvSpPr>
        <p:spPr>
          <a:xfrm>
            <a:off x="144447" y="8408846"/>
            <a:ext cx="2354690" cy="175804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109" name="Rectangle 108"/>
          <p:cNvSpPr/>
          <p:nvPr/>
        </p:nvSpPr>
        <p:spPr>
          <a:xfrm>
            <a:off x="239324" y="8543583"/>
            <a:ext cx="175467" cy="1521865"/>
          </a:xfrm>
          <a:prstGeom prst="rect">
            <a:avLst/>
          </a:prstGeom>
          <a:solidFill>
            <a:schemeClr val="accent5">
              <a:lumMod val="20000"/>
              <a:lumOff val="80000"/>
            </a:schemeClr>
          </a:solidFill>
          <a:ln>
            <a:solidFill>
              <a:schemeClr val="bg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0" name="Rectangle 109"/>
          <p:cNvSpPr/>
          <p:nvPr/>
        </p:nvSpPr>
        <p:spPr>
          <a:xfrm>
            <a:off x="437617" y="8850146"/>
            <a:ext cx="168256" cy="1215302"/>
          </a:xfrm>
          <a:prstGeom prst="rect">
            <a:avLst/>
          </a:prstGeom>
          <a:solidFill>
            <a:schemeClr val="accent5">
              <a:lumMod val="40000"/>
              <a:lumOff val="60000"/>
            </a:schemeClr>
          </a:solidFill>
          <a:ln>
            <a:solidFill>
              <a:schemeClr val="bg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1" name="Rectangle 110"/>
          <p:cNvSpPr/>
          <p:nvPr/>
        </p:nvSpPr>
        <p:spPr>
          <a:xfrm>
            <a:off x="637635" y="8671914"/>
            <a:ext cx="163018" cy="1390481"/>
          </a:xfrm>
          <a:prstGeom prst="rect">
            <a:avLst/>
          </a:prstGeom>
          <a:solidFill>
            <a:schemeClr val="accent5">
              <a:lumMod val="60000"/>
              <a:lumOff val="40000"/>
            </a:schemeClr>
          </a:solidFill>
          <a:ln>
            <a:solidFill>
              <a:schemeClr val="bg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2" name="Rectangle 111"/>
          <p:cNvSpPr/>
          <p:nvPr/>
        </p:nvSpPr>
        <p:spPr>
          <a:xfrm>
            <a:off x="823847" y="8762730"/>
            <a:ext cx="170067" cy="1302891"/>
          </a:xfrm>
          <a:prstGeom prst="rect">
            <a:avLst/>
          </a:prstGeom>
          <a:solidFill>
            <a:schemeClr val="accent5">
              <a:lumMod val="75000"/>
            </a:schemeClr>
          </a:solidFill>
          <a:ln>
            <a:solidFill>
              <a:schemeClr val="bg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3" name="Text Box 2"/>
          <p:cNvSpPr txBox="1">
            <a:spLocks noChangeArrowheads="1"/>
          </p:cNvSpPr>
          <p:nvPr/>
        </p:nvSpPr>
        <p:spPr bwMode="auto">
          <a:xfrm>
            <a:off x="945100" y="9246335"/>
            <a:ext cx="1184323" cy="8160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680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lvl="0" algn="r"/>
            <a:r>
              <a:rPr lang="de-DE" sz="1100" dirty="0">
                <a:solidFill>
                  <a:schemeClr val="tx1">
                    <a:lumMod val="65000"/>
                    <a:lumOff val="35000"/>
                  </a:schemeClr>
                </a:solidFill>
                <a:latin typeface="Calibri"/>
                <a:cs typeface="Calibri"/>
              </a:rPr>
              <a:t>Kreativität</a:t>
            </a:r>
            <a:endParaRPr lang="fr-FR" sz="1100" dirty="0">
              <a:solidFill>
                <a:schemeClr val="tx1">
                  <a:lumMod val="65000"/>
                  <a:lumOff val="35000"/>
                </a:schemeClr>
              </a:solidFill>
              <a:latin typeface="Calibri"/>
              <a:cs typeface="Calibri"/>
            </a:endParaRPr>
          </a:p>
          <a:p>
            <a:pPr lvl="0" algn="r"/>
            <a:r>
              <a:rPr lang="de-DE" sz="1100" dirty="0">
                <a:solidFill>
                  <a:schemeClr val="tx1">
                    <a:lumMod val="65000"/>
                    <a:lumOff val="35000"/>
                  </a:schemeClr>
                </a:solidFill>
                <a:latin typeface="Calibri"/>
                <a:cs typeface="Calibri"/>
              </a:rPr>
              <a:t>Kommunikation</a:t>
            </a:r>
            <a:endParaRPr lang="fr-FR" sz="1100" dirty="0">
              <a:solidFill>
                <a:schemeClr val="tx1">
                  <a:lumMod val="65000"/>
                  <a:lumOff val="35000"/>
                </a:schemeClr>
              </a:solidFill>
              <a:latin typeface="Calibri"/>
              <a:cs typeface="Calibri"/>
            </a:endParaRPr>
          </a:p>
          <a:p>
            <a:pPr lvl="0" algn="r"/>
            <a:r>
              <a:rPr lang="de-DE" sz="1100" dirty="0">
                <a:solidFill>
                  <a:schemeClr val="tx1">
                    <a:lumMod val="65000"/>
                    <a:lumOff val="35000"/>
                  </a:schemeClr>
                </a:solidFill>
                <a:latin typeface="Calibri"/>
                <a:cs typeface="Calibri"/>
              </a:rPr>
              <a:t>Organisation</a:t>
            </a:r>
            <a:endParaRPr lang="fr-FR" sz="1100" dirty="0">
              <a:solidFill>
                <a:schemeClr val="tx1">
                  <a:lumMod val="65000"/>
                  <a:lumOff val="35000"/>
                </a:schemeClr>
              </a:solidFill>
              <a:latin typeface="Calibri"/>
              <a:cs typeface="Calibri"/>
            </a:endParaRPr>
          </a:p>
          <a:p>
            <a:pPr lvl="0" algn="r"/>
            <a:r>
              <a:rPr lang="de-DE" sz="1100" dirty="0">
                <a:solidFill>
                  <a:schemeClr val="tx1">
                    <a:lumMod val="65000"/>
                    <a:lumOff val="35000"/>
                  </a:schemeClr>
                </a:solidFill>
                <a:latin typeface="Calibri"/>
                <a:cs typeface="Calibri"/>
              </a:rPr>
              <a:t>Ernst</a:t>
            </a:r>
            <a:endParaRPr lang="fr-FR" sz="1100" dirty="0">
              <a:solidFill>
                <a:schemeClr val="tx1">
                  <a:lumMod val="65000"/>
                  <a:lumOff val="35000"/>
                </a:schemeClr>
              </a:solidFill>
              <a:latin typeface="Calibri"/>
              <a:cs typeface="Calibri"/>
            </a:endParaRPr>
          </a:p>
        </p:txBody>
      </p:sp>
      <p:sp>
        <p:nvSpPr>
          <p:cNvPr id="114" name="Rectangle 113"/>
          <p:cNvSpPr/>
          <p:nvPr/>
        </p:nvSpPr>
        <p:spPr>
          <a:xfrm>
            <a:off x="2142680" y="9329916"/>
            <a:ext cx="111007" cy="106325"/>
          </a:xfrm>
          <a:prstGeom prst="rect">
            <a:avLst/>
          </a:prstGeom>
          <a:solidFill>
            <a:schemeClr val="accent5">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5" name="Rectangle 114"/>
          <p:cNvSpPr/>
          <p:nvPr/>
        </p:nvSpPr>
        <p:spPr>
          <a:xfrm>
            <a:off x="2142680" y="9500398"/>
            <a:ext cx="111007" cy="106325"/>
          </a:xfrm>
          <a:prstGeom prst="rect">
            <a:avLst/>
          </a:prstGeom>
          <a:solidFill>
            <a:schemeClr val="accent5">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6" name="Rectangle 115"/>
          <p:cNvSpPr/>
          <p:nvPr/>
        </p:nvSpPr>
        <p:spPr>
          <a:xfrm>
            <a:off x="2142680" y="9665695"/>
            <a:ext cx="111007" cy="106325"/>
          </a:xfrm>
          <a:prstGeom prst="rect">
            <a:avLst/>
          </a:prstGeom>
          <a:solidFill>
            <a:schemeClr val="accent5">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7" name="Rectangle 116"/>
          <p:cNvSpPr/>
          <p:nvPr/>
        </p:nvSpPr>
        <p:spPr>
          <a:xfrm>
            <a:off x="2139898" y="9837259"/>
            <a:ext cx="111007" cy="106325"/>
          </a:xfrm>
          <a:prstGeom prst="rect">
            <a:avLst/>
          </a:prstGeom>
          <a:solidFill>
            <a:schemeClr val="accent5">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18" name="Rectangle à coins arrondis 117"/>
          <p:cNvSpPr/>
          <p:nvPr/>
        </p:nvSpPr>
        <p:spPr>
          <a:xfrm>
            <a:off x="141127" y="8013363"/>
            <a:ext cx="2358010" cy="309844"/>
          </a:xfrm>
          <a:prstGeom prst="round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9" name="Rectangle 118"/>
          <p:cNvSpPr/>
          <p:nvPr/>
        </p:nvSpPr>
        <p:spPr>
          <a:xfrm>
            <a:off x="163862" y="7997425"/>
            <a:ext cx="1599027" cy="338554"/>
          </a:xfrm>
          <a:prstGeom prst="rect">
            <a:avLst/>
          </a:prstGeom>
        </p:spPr>
        <p:txBody>
          <a:bodyPr wrap="none">
            <a:spAutoFit/>
          </a:bodyPr>
          <a:lstStyle/>
          <a:p>
            <a:pPr>
              <a:defRPr/>
            </a:pPr>
            <a:r>
              <a:rPr lang="de-DE" sz="1600" dirty="0">
                <a:solidFill>
                  <a:schemeClr val="bg1"/>
                </a:solidFill>
              </a:rPr>
              <a:t>PERSÖNLICHKEIT</a:t>
            </a:r>
            <a:endParaRPr lang="fr-FR" sz="1600" dirty="0">
              <a:solidFill>
                <a:schemeClr val="bg1"/>
              </a:solidFill>
            </a:endParaRPr>
          </a:p>
        </p:txBody>
      </p:sp>
    </p:spTree>
    <p:extLst>
      <p:ext uri="{BB962C8B-B14F-4D97-AF65-F5344CB8AC3E}">
        <p14:creationId xmlns:p14="http://schemas.microsoft.com/office/powerpoint/2010/main" val="169751411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28</TotalTime>
  <Words>295</Words>
  <Application>Microsoft Macintosh PowerPoint</Application>
  <PresentationFormat>Personnalisé</PresentationFormat>
  <Paragraphs>50</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Avenir Book</vt:lpstr>
      <vt:lpstr>Calibri</vt:lpstr>
      <vt:lpstr>Calibri Light</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20</cp:revision>
  <dcterms:created xsi:type="dcterms:W3CDTF">2016-02-09T19:43:06Z</dcterms:created>
  <dcterms:modified xsi:type="dcterms:W3CDTF">2020-08-26T23:55:36Z</dcterms:modified>
</cp:coreProperties>
</file>