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7" r:id="rId1"/>
  </p:sldMasterIdLst>
  <p:sldIdLst>
    <p:sldId id="256" r:id="rId2"/>
  </p:sldIdLst>
  <p:sldSz cx="6858000" cy="9906000" type="A4"/>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05F82C-C6FC-DE48-A0CE-FB43B7FE5695}" v="20" dt="2020-08-26T23:48:34.7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26"/>
  </p:normalViewPr>
  <p:slideViewPr>
    <p:cSldViewPr snapToGrid="0" snapToObjects="1">
      <p:cViewPr>
        <p:scale>
          <a:sx n="110" d="100"/>
          <a:sy n="110" d="100"/>
        </p:scale>
        <p:origin x="3016" y="-14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F005F82C-C6FC-DE48-A0CE-FB43B7FE5695}"/>
    <pc:docChg chg="undo custSel modSld">
      <pc:chgData name="Axel Maille" userId="065ad68c099279a8" providerId="LiveId" clId="{F005F82C-C6FC-DE48-A0CE-FB43B7FE5695}" dt="2020-08-26T23:48:55.687" v="123" actId="1076"/>
      <pc:docMkLst>
        <pc:docMk/>
      </pc:docMkLst>
      <pc:sldChg chg="modSp mod">
        <pc:chgData name="Axel Maille" userId="065ad68c099279a8" providerId="LiveId" clId="{F005F82C-C6FC-DE48-A0CE-FB43B7FE5695}" dt="2020-08-26T23:48:55.687" v="123" actId="1076"/>
        <pc:sldMkLst>
          <pc:docMk/>
          <pc:sldMk cId="1142373165" sldId="256"/>
        </pc:sldMkLst>
        <pc:spChg chg="mod">
          <ac:chgData name="Axel Maille" userId="065ad68c099279a8" providerId="LiveId" clId="{F005F82C-C6FC-DE48-A0CE-FB43B7FE5695}" dt="2020-08-26T23:46:03.640" v="58" actId="20577"/>
          <ac:spMkLst>
            <pc:docMk/>
            <pc:sldMk cId="1142373165" sldId="256"/>
            <ac:spMk id="5" creationId="{00000000-0000-0000-0000-000000000000}"/>
          </ac:spMkLst>
        </pc:spChg>
        <pc:spChg chg="mod">
          <ac:chgData name="Axel Maille" userId="065ad68c099279a8" providerId="LiveId" clId="{F005F82C-C6FC-DE48-A0CE-FB43B7FE5695}" dt="2020-08-26T23:45:57.613" v="46" actId="20577"/>
          <ac:spMkLst>
            <pc:docMk/>
            <pc:sldMk cId="1142373165" sldId="256"/>
            <ac:spMk id="6" creationId="{00000000-0000-0000-0000-000000000000}"/>
          </ac:spMkLst>
        </pc:spChg>
        <pc:spChg chg="mod">
          <ac:chgData name="Axel Maille" userId="065ad68c099279a8" providerId="LiveId" clId="{F005F82C-C6FC-DE48-A0CE-FB43B7FE5695}" dt="2020-08-26T23:45:51.948" v="38" actId="20577"/>
          <ac:spMkLst>
            <pc:docMk/>
            <pc:sldMk cId="1142373165" sldId="256"/>
            <ac:spMk id="7" creationId="{00000000-0000-0000-0000-000000000000}"/>
          </ac:spMkLst>
        </pc:spChg>
        <pc:spChg chg="mod">
          <ac:chgData name="Axel Maille" userId="065ad68c099279a8" providerId="LiveId" clId="{F005F82C-C6FC-DE48-A0CE-FB43B7FE5695}" dt="2020-08-26T23:45:15.735" v="3" actId="20577"/>
          <ac:spMkLst>
            <pc:docMk/>
            <pc:sldMk cId="1142373165" sldId="256"/>
            <ac:spMk id="8" creationId="{00000000-0000-0000-0000-000000000000}"/>
          </ac:spMkLst>
        </pc:spChg>
        <pc:spChg chg="mod">
          <ac:chgData name="Axel Maille" userId="065ad68c099279a8" providerId="LiveId" clId="{F005F82C-C6FC-DE48-A0CE-FB43B7FE5695}" dt="2020-08-26T23:45:27.801" v="7" actId="255"/>
          <ac:spMkLst>
            <pc:docMk/>
            <pc:sldMk cId="1142373165" sldId="256"/>
            <ac:spMk id="9" creationId="{00000000-0000-0000-0000-000000000000}"/>
          </ac:spMkLst>
        </pc:spChg>
        <pc:spChg chg="mod">
          <ac:chgData name="Axel Maille" userId="065ad68c099279a8" providerId="LiveId" clId="{F005F82C-C6FC-DE48-A0CE-FB43B7FE5695}" dt="2020-08-26T23:45:38.337" v="11" actId="14100"/>
          <ac:spMkLst>
            <pc:docMk/>
            <pc:sldMk cId="1142373165" sldId="256"/>
            <ac:spMk id="10" creationId="{00000000-0000-0000-0000-000000000000}"/>
          </ac:spMkLst>
        </pc:spChg>
        <pc:spChg chg="mod">
          <ac:chgData name="Axel Maille" userId="065ad68c099279a8" providerId="LiveId" clId="{F005F82C-C6FC-DE48-A0CE-FB43B7FE5695}" dt="2020-08-26T23:46:17.687" v="61" actId="6549"/>
          <ac:spMkLst>
            <pc:docMk/>
            <pc:sldMk cId="1142373165" sldId="256"/>
            <ac:spMk id="14" creationId="{00000000-0000-0000-0000-000000000000}"/>
          </ac:spMkLst>
        </pc:spChg>
        <pc:spChg chg="mod">
          <ac:chgData name="Axel Maille" userId="065ad68c099279a8" providerId="LiveId" clId="{F005F82C-C6FC-DE48-A0CE-FB43B7FE5695}" dt="2020-08-26T23:48:55.687" v="123" actId="1076"/>
          <ac:spMkLst>
            <pc:docMk/>
            <pc:sldMk cId="1142373165" sldId="256"/>
            <ac:spMk id="18" creationId="{00000000-0000-0000-0000-000000000000}"/>
          </ac:spMkLst>
        </pc:spChg>
        <pc:spChg chg="mod">
          <ac:chgData name="Axel Maille" userId="065ad68c099279a8" providerId="LiveId" clId="{F005F82C-C6FC-DE48-A0CE-FB43B7FE5695}" dt="2020-08-26T23:48:51.794" v="122" actId="1076"/>
          <ac:spMkLst>
            <pc:docMk/>
            <pc:sldMk cId="1142373165" sldId="256"/>
            <ac:spMk id="23" creationId="{00000000-0000-0000-0000-000000000000}"/>
          </ac:spMkLst>
        </pc:spChg>
        <pc:graphicFrameChg chg="mod modGraphic">
          <ac:chgData name="Axel Maille" userId="065ad68c099279a8" providerId="LiveId" clId="{F005F82C-C6FC-DE48-A0CE-FB43B7FE5695}" dt="2020-08-26T23:48:42.594" v="120" actId="20577"/>
          <ac:graphicFrameMkLst>
            <pc:docMk/>
            <pc:sldMk cId="1142373165" sldId="256"/>
            <ac:graphicFrameMk id="12" creationId="{00000000-0000-0000-0000-000000000000}"/>
          </ac:graphicFrameMkLst>
        </pc:graphicFrameChg>
        <pc:graphicFrameChg chg="mod modGraphic">
          <ac:chgData name="Axel Maille" userId="065ad68c099279a8" providerId="LiveId" clId="{F005F82C-C6FC-DE48-A0CE-FB43B7FE5695}" dt="2020-08-26T23:48:55.687" v="123" actId="1076"/>
          <ac:graphicFrameMkLst>
            <pc:docMk/>
            <pc:sldMk cId="1142373165" sldId="256"/>
            <ac:graphicFrameMk id="16" creationId="{00000000-0000-0000-0000-000000000000}"/>
          </ac:graphicFrameMkLst>
        </pc:graphicFrameChg>
        <pc:graphicFrameChg chg="mod modGraphic">
          <ac:chgData name="Axel Maille" userId="065ad68c099279a8" providerId="LiveId" clId="{F005F82C-C6FC-DE48-A0CE-FB43B7FE5695}" dt="2020-08-26T23:48:51.794" v="122" actId="1076"/>
          <ac:graphicFrameMkLst>
            <pc:docMk/>
            <pc:sldMk cId="1142373165" sldId="256"/>
            <ac:graphicFrameMk id="21" creationId="{00000000-0000-0000-0000-000000000000}"/>
          </ac:graphicFrameMkLst>
        </pc:graphicFrameChg>
        <pc:picChg chg="mod">
          <ac:chgData name="Axel Maille" userId="065ad68c099279a8" providerId="LiveId" clId="{F005F82C-C6FC-DE48-A0CE-FB43B7FE5695}" dt="2020-08-26T23:48:55.687" v="123" actId="1076"/>
          <ac:picMkLst>
            <pc:docMk/>
            <pc:sldMk cId="1142373165" sldId="256"/>
            <ac:picMk id="17" creationId="{00000000-0000-0000-0000-000000000000}"/>
          </ac:picMkLst>
        </pc:picChg>
        <pc:picChg chg="mod">
          <ac:chgData name="Axel Maille" userId="065ad68c099279a8" providerId="LiveId" clId="{F005F82C-C6FC-DE48-A0CE-FB43B7FE5695}" dt="2020-08-26T23:48:51.794" v="122" actId="1076"/>
          <ac:picMkLst>
            <pc:docMk/>
            <pc:sldMk cId="1142373165" sldId="256"/>
            <ac:picMk id="22" creationId="{00000000-0000-0000-0000-000000000000}"/>
          </ac:picMkLst>
        </pc:picChg>
        <pc:cxnChg chg="mod">
          <ac:chgData name="Axel Maille" userId="065ad68c099279a8" providerId="LiveId" clId="{F005F82C-C6FC-DE48-A0CE-FB43B7FE5695}" dt="2020-08-26T23:48:51.794" v="122" actId="1076"/>
          <ac:cxnSpMkLst>
            <pc:docMk/>
            <pc:sldMk cId="1142373165" sldId="256"/>
            <ac:cxnSpMk id="24" creationId="{00000000-0000-0000-0000-000000000000}"/>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6350" y="-12231"/>
            <a:ext cx="6878487" cy="9930462"/>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847947" y="3473216"/>
            <a:ext cx="4370039" cy="2377992"/>
          </a:xfrm>
        </p:spPr>
        <p:txBody>
          <a:bodyPr anchor="b">
            <a:noAutofit/>
          </a:bodyPr>
          <a:lstStyle>
            <a:lvl1pPr algn="r">
              <a:defRPr sz="4050">
                <a:solidFill>
                  <a:schemeClr val="accent1"/>
                </a:solidFill>
              </a:defRPr>
            </a:lvl1pPr>
          </a:lstStyle>
          <a:p>
            <a:r>
              <a:rPr lang="fr-FR"/>
              <a:t>Cliquez et modifiez le titre</a:t>
            </a:r>
            <a:endParaRPr lang="en-US" dirty="0"/>
          </a:p>
        </p:txBody>
      </p:sp>
      <p:sp>
        <p:nvSpPr>
          <p:cNvPr id="3" name="Subtitle 2"/>
          <p:cNvSpPr>
            <a:spLocks noGrp="1"/>
          </p:cNvSpPr>
          <p:nvPr>
            <p:ph type="subTitle" idx="1"/>
          </p:nvPr>
        </p:nvSpPr>
        <p:spPr>
          <a:xfrm>
            <a:off x="847947" y="5851205"/>
            <a:ext cx="4370039" cy="1584410"/>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F810ADE4-75AB-9947-B415-BB174B473AC2}" type="datetimeFigureOut">
              <a:rPr lang="fr-FR" smtClean="0"/>
              <a:t>27/08/2020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1FC15CC-10BD-B84A-A0DE-0BCAFA83333E}" type="slidenum">
              <a:rPr lang="fr-FR" smtClean="0"/>
              <a:t>‹N°›</a:t>
            </a:fld>
            <a:endParaRPr lang="fr-FR"/>
          </a:p>
        </p:txBody>
      </p:sp>
    </p:spTree>
    <p:extLst>
      <p:ext uri="{BB962C8B-B14F-4D97-AF65-F5344CB8AC3E}">
        <p14:creationId xmlns:p14="http://schemas.microsoft.com/office/powerpoint/2010/main" val="843669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3"/>
            <a:ext cx="4760786" cy="4916311"/>
          </a:xfrm>
        </p:spPr>
        <p:txBody>
          <a:bodyPr anchor="ctr">
            <a:normAutofit/>
          </a:bodyPr>
          <a:lstStyle>
            <a:lvl1pPr algn="l">
              <a:defRPr sz="3300" b="0" cap="none"/>
            </a:lvl1pPr>
          </a:lstStyle>
          <a:p>
            <a:r>
              <a:rPr lang="fr-FR"/>
              <a:t>Cliquez et modifiez le titre</a:t>
            </a:r>
            <a:endParaRPr lang="en-US" dirty="0"/>
          </a:p>
        </p:txBody>
      </p:sp>
      <p:sp>
        <p:nvSpPr>
          <p:cNvPr id="3" name="Text Placeholder 2"/>
          <p:cNvSpPr>
            <a:spLocks noGrp="1"/>
          </p:cNvSpPr>
          <p:nvPr>
            <p:ph type="body" idx="1"/>
          </p:nvPr>
        </p:nvSpPr>
        <p:spPr>
          <a:xfrm>
            <a:off x="457200" y="6457245"/>
            <a:ext cx="4760786" cy="2269167"/>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810ADE4-75AB-9947-B415-BB174B473AC2}" type="datetimeFigureOut">
              <a:rPr lang="fr-FR" smtClean="0"/>
              <a:t>27/08/2020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1FC15CC-10BD-B84A-A0DE-0BCAFA83333E}" type="slidenum">
              <a:rPr lang="fr-FR" smtClean="0"/>
              <a:t>‹N°›</a:t>
            </a:fld>
            <a:endParaRPr lang="fr-FR"/>
          </a:p>
        </p:txBody>
      </p:sp>
    </p:spTree>
    <p:extLst>
      <p:ext uri="{BB962C8B-B14F-4D97-AF65-F5344CB8AC3E}">
        <p14:creationId xmlns:p14="http://schemas.microsoft.com/office/powerpoint/2010/main" val="279793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81164" y="880533"/>
            <a:ext cx="4554137" cy="4365978"/>
          </a:xfrm>
        </p:spPr>
        <p:txBody>
          <a:bodyPr anchor="ctr">
            <a:normAutofit/>
          </a:bodyPr>
          <a:lstStyle>
            <a:lvl1pPr algn="l">
              <a:defRPr sz="3300" b="0" cap="none"/>
            </a:lvl1pPr>
          </a:lstStyle>
          <a:p>
            <a:r>
              <a:rPr lang="fr-FR"/>
              <a:t>Cliquez et modifiez le titre</a:t>
            </a:r>
            <a:endParaRPr lang="en-US" dirty="0"/>
          </a:p>
        </p:txBody>
      </p:sp>
      <p:sp>
        <p:nvSpPr>
          <p:cNvPr id="23" name="Text Placeholder 9"/>
          <p:cNvSpPr>
            <a:spLocks noGrp="1"/>
          </p:cNvSpPr>
          <p:nvPr>
            <p:ph type="body" sz="quarter" idx="13"/>
          </p:nvPr>
        </p:nvSpPr>
        <p:spPr>
          <a:xfrm>
            <a:off x="825806" y="5246511"/>
            <a:ext cx="4064853" cy="550333"/>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457199" y="6457245"/>
            <a:ext cx="4760786" cy="2269167"/>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810ADE4-75AB-9947-B415-BB174B473AC2}" type="datetimeFigureOut">
              <a:rPr lang="fr-FR" smtClean="0"/>
              <a:t>27/08/2020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1FC15CC-10BD-B84A-A0DE-0BCAFA83333E}" type="slidenum">
              <a:rPr lang="fr-FR" smtClean="0"/>
              <a:t>‹N°›</a:t>
            </a:fld>
            <a:endParaRPr lang="fr-FR"/>
          </a:p>
        </p:txBody>
      </p:sp>
      <p:sp>
        <p:nvSpPr>
          <p:cNvPr id="24" name="TextBox 23"/>
          <p:cNvSpPr txBox="1"/>
          <p:nvPr/>
        </p:nvSpPr>
        <p:spPr>
          <a:xfrm>
            <a:off x="362034" y="1141657"/>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5060775" y="4169470"/>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398191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457199" y="2790649"/>
            <a:ext cx="4760786" cy="3748998"/>
          </a:xfrm>
        </p:spPr>
        <p:txBody>
          <a:bodyPr anchor="b">
            <a:normAutofit/>
          </a:bodyPr>
          <a:lstStyle>
            <a:lvl1pPr algn="l">
              <a:defRPr sz="3300" b="0" cap="none"/>
            </a:lvl1pPr>
          </a:lstStyle>
          <a:p>
            <a:r>
              <a:rPr lang="fr-FR"/>
              <a:t>Cliquez et modifiez le titre</a:t>
            </a:r>
            <a:endParaRPr lang="en-US" dirty="0"/>
          </a:p>
        </p:txBody>
      </p:sp>
      <p:sp>
        <p:nvSpPr>
          <p:cNvPr id="3" name="Text Placeholder 2"/>
          <p:cNvSpPr>
            <a:spLocks noGrp="1"/>
          </p:cNvSpPr>
          <p:nvPr>
            <p:ph type="body" idx="1"/>
          </p:nvPr>
        </p:nvSpPr>
        <p:spPr>
          <a:xfrm>
            <a:off x="457199" y="6539647"/>
            <a:ext cx="4760786" cy="2186765"/>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810ADE4-75AB-9947-B415-BB174B473AC2}" type="datetimeFigureOut">
              <a:rPr lang="fr-FR" smtClean="0"/>
              <a:t>27/08/2020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1FC15CC-10BD-B84A-A0DE-0BCAFA83333E}" type="slidenum">
              <a:rPr lang="fr-FR" smtClean="0"/>
              <a:t>‹N°›</a:t>
            </a:fld>
            <a:endParaRPr lang="fr-FR"/>
          </a:p>
        </p:txBody>
      </p:sp>
    </p:spTree>
    <p:extLst>
      <p:ext uri="{BB962C8B-B14F-4D97-AF65-F5344CB8AC3E}">
        <p14:creationId xmlns:p14="http://schemas.microsoft.com/office/powerpoint/2010/main" val="17828961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581164" y="880533"/>
            <a:ext cx="4554137" cy="4365978"/>
          </a:xfrm>
        </p:spPr>
        <p:txBody>
          <a:bodyPr anchor="ctr">
            <a:normAutofit/>
          </a:bodyPr>
          <a:lstStyle>
            <a:lvl1pPr algn="l">
              <a:defRPr sz="3300" b="0" cap="none"/>
            </a:lvl1pPr>
          </a:lstStyle>
          <a:p>
            <a:r>
              <a:rPr lang="fr-FR"/>
              <a:t>Cliquez et modifiez le titre</a:t>
            </a:r>
            <a:endParaRPr lang="en-US" dirty="0"/>
          </a:p>
        </p:txBody>
      </p:sp>
      <p:sp>
        <p:nvSpPr>
          <p:cNvPr id="23" name="Text Placeholder 9"/>
          <p:cNvSpPr>
            <a:spLocks noGrp="1"/>
          </p:cNvSpPr>
          <p:nvPr>
            <p:ph type="body" sz="quarter" idx="13"/>
          </p:nvPr>
        </p:nvSpPr>
        <p:spPr>
          <a:xfrm>
            <a:off x="457198" y="5796844"/>
            <a:ext cx="4760787" cy="742803"/>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457199" y="6539647"/>
            <a:ext cx="4760786" cy="2186765"/>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810ADE4-75AB-9947-B415-BB174B473AC2}" type="datetimeFigureOut">
              <a:rPr lang="fr-FR" smtClean="0"/>
              <a:t>27/08/2020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1FC15CC-10BD-B84A-A0DE-0BCAFA83333E}" type="slidenum">
              <a:rPr lang="fr-FR" smtClean="0"/>
              <a:t>‹N°›</a:t>
            </a:fld>
            <a:endParaRPr lang="fr-FR"/>
          </a:p>
        </p:txBody>
      </p:sp>
      <p:sp>
        <p:nvSpPr>
          <p:cNvPr id="24" name="TextBox 23"/>
          <p:cNvSpPr txBox="1"/>
          <p:nvPr/>
        </p:nvSpPr>
        <p:spPr>
          <a:xfrm>
            <a:off x="362034" y="1141657"/>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5060775" y="4169470"/>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959975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461886" y="880533"/>
            <a:ext cx="4756099" cy="4365978"/>
          </a:xfrm>
        </p:spPr>
        <p:txBody>
          <a:bodyPr anchor="ctr">
            <a:normAutofit/>
          </a:bodyPr>
          <a:lstStyle>
            <a:lvl1pPr algn="l">
              <a:defRPr sz="3300" b="0" cap="none"/>
            </a:lvl1pPr>
          </a:lstStyle>
          <a:p>
            <a:r>
              <a:rPr lang="fr-FR"/>
              <a:t>Cliquez et modifiez le titre</a:t>
            </a:r>
            <a:endParaRPr lang="en-US" dirty="0"/>
          </a:p>
        </p:txBody>
      </p:sp>
      <p:sp>
        <p:nvSpPr>
          <p:cNvPr id="23" name="Text Placeholder 9"/>
          <p:cNvSpPr>
            <a:spLocks noGrp="1"/>
          </p:cNvSpPr>
          <p:nvPr>
            <p:ph type="body" sz="quarter" idx="13"/>
          </p:nvPr>
        </p:nvSpPr>
        <p:spPr>
          <a:xfrm>
            <a:off x="457198" y="5796844"/>
            <a:ext cx="4760787" cy="742803"/>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457199" y="6539647"/>
            <a:ext cx="4760786" cy="2186765"/>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810ADE4-75AB-9947-B415-BB174B473AC2}" type="datetimeFigureOut">
              <a:rPr lang="fr-FR" smtClean="0"/>
              <a:t>27/08/2020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1FC15CC-10BD-B84A-A0DE-0BCAFA83333E}" type="slidenum">
              <a:rPr lang="fr-FR" smtClean="0"/>
              <a:t>‹N°›</a:t>
            </a:fld>
            <a:endParaRPr lang="fr-FR"/>
          </a:p>
        </p:txBody>
      </p:sp>
    </p:spTree>
    <p:extLst>
      <p:ext uri="{BB962C8B-B14F-4D97-AF65-F5344CB8AC3E}">
        <p14:creationId xmlns:p14="http://schemas.microsoft.com/office/powerpoint/2010/main" val="20516245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810ADE4-75AB-9947-B415-BB174B473AC2}" type="datetimeFigureOut">
              <a:rPr lang="fr-FR" smtClean="0"/>
              <a:t>27/08/2020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1FC15CC-10BD-B84A-A0DE-0BCAFA83333E}" type="slidenum">
              <a:rPr lang="fr-FR" smtClean="0"/>
              <a:t>‹N°›</a:t>
            </a:fld>
            <a:endParaRPr lang="fr-FR"/>
          </a:p>
        </p:txBody>
      </p:sp>
    </p:spTree>
    <p:extLst>
      <p:ext uri="{BB962C8B-B14F-4D97-AF65-F5344CB8AC3E}">
        <p14:creationId xmlns:p14="http://schemas.microsoft.com/office/powerpoint/2010/main" val="1656459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82984" y="880534"/>
            <a:ext cx="734109" cy="7585429"/>
          </a:xfrm>
        </p:spPr>
        <p:txBody>
          <a:bodyPr vert="eaVert" anchor="ctr"/>
          <a:lstStyle/>
          <a:p>
            <a:r>
              <a:rPr lang="fr-FR"/>
              <a:t>Cliquez et modifiez le titre</a:t>
            </a:r>
            <a:endParaRPr lang="en-US" dirty="0"/>
          </a:p>
        </p:txBody>
      </p:sp>
      <p:sp>
        <p:nvSpPr>
          <p:cNvPr id="3" name="Vertical Text Placeholder 2"/>
          <p:cNvSpPr>
            <a:spLocks noGrp="1"/>
          </p:cNvSpPr>
          <p:nvPr>
            <p:ph type="body" orient="vert" idx="1"/>
          </p:nvPr>
        </p:nvSpPr>
        <p:spPr>
          <a:xfrm>
            <a:off x="457199" y="880534"/>
            <a:ext cx="3896270" cy="758542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810ADE4-75AB-9947-B415-BB174B473AC2}" type="datetimeFigureOut">
              <a:rPr lang="fr-FR" smtClean="0"/>
              <a:t>27/08/2020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1FC15CC-10BD-B84A-A0DE-0BCAFA83333E}" type="slidenum">
              <a:rPr lang="fr-FR" smtClean="0"/>
              <a:t>‹N°›</a:t>
            </a:fld>
            <a:endParaRPr lang="fr-FR"/>
          </a:p>
        </p:txBody>
      </p:sp>
    </p:spTree>
    <p:extLst>
      <p:ext uri="{BB962C8B-B14F-4D97-AF65-F5344CB8AC3E}">
        <p14:creationId xmlns:p14="http://schemas.microsoft.com/office/powerpoint/2010/main" val="139388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810ADE4-75AB-9947-B415-BB174B473AC2}" type="datetimeFigureOut">
              <a:rPr lang="fr-FR" smtClean="0"/>
              <a:t>27/08/2020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1FC15CC-10BD-B84A-A0DE-0BCAFA83333E}" type="slidenum">
              <a:rPr lang="fr-FR" smtClean="0"/>
              <a:t>‹N°›</a:t>
            </a:fld>
            <a:endParaRPr lang="fr-FR"/>
          </a:p>
        </p:txBody>
      </p:sp>
    </p:spTree>
    <p:extLst>
      <p:ext uri="{BB962C8B-B14F-4D97-AF65-F5344CB8AC3E}">
        <p14:creationId xmlns:p14="http://schemas.microsoft.com/office/powerpoint/2010/main" val="1869442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57199" y="3901254"/>
            <a:ext cx="4760786" cy="2638395"/>
          </a:xfrm>
        </p:spPr>
        <p:txBody>
          <a:bodyPr anchor="b"/>
          <a:lstStyle>
            <a:lvl1pPr algn="l">
              <a:defRPr sz="3000" b="0" cap="none"/>
            </a:lvl1pPr>
          </a:lstStyle>
          <a:p>
            <a:r>
              <a:rPr lang="fr-FR"/>
              <a:t>Cliquez et modifiez le titre</a:t>
            </a:r>
            <a:endParaRPr lang="en-US" dirty="0"/>
          </a:p>
        </p:txBody>
      </p:sp>
      <p:sp>
        <p:nvSpPr>
          <p:cNvPr id="3" name="Text Placeholder 2"/>
          <p:cNvSpPr>
            <a:spLocks noGrp="1"/>
          </p:cNvSpPr>
          <p:nvPr>
            <p:ph type="body" idx="1"/>
          </p:nvPr>
        </p:nvSpPr>
        <p:spPr>
          <a:xfrm>
            <a:off x="457199" y="6539647"/>
            <a:ext cx="4760786" cy="12428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810ADE4-75AB-9947-B415-BB174B473AC2}" type="datetimeFigureOut">
              <a:rPr lang="fr-FR" smtClean="0"/>
              <a:t>27/08/2020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1FC15CC-10BD-B84A-A0DE-0BCAFA83333E}" type="slidenum">
              <a:rPr lang="fr-FR" smtClean="0"/>
              <a:t>‹N°›</a:t>
            </a:fld>
            <a:endParaRPr lang="fr-FR"/>
          </a:p>
        </p:txBody>
      </p:sp>
    </p:spTree>
    <p:extLst>
      <p:ext uri="{BB962C8B-B14F-4D97-AF65-F5344CB8AC3E}">
        <p14:creationId xmlns:p14="http://schemas.microsoft.com/office/powerpoint/2010/main" val="2031585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3"/>
            <a:ext cx="4760786" cy="1907822"/>
          </a:xfrm>
        </p:spPr>
        <p:txBody>
          <a:bodyPr/>
          <a:lstStyle/>
          <a:p>
            <a:r>
              <a:rPr lang="fr-FR"/>
              <a:t>Cliquez et modifiez le titre</a:t>
            </a:r>
            <a:endParaRPr lang="en-US" dirty="0"/>
          </a:p>
        </p:txBody>
      </p:sp>
      <p:sp>
        <p:nvSpPr>
          <p:cNvPr id="3" name="Content Placeholder 2"/>
          <p:cNvSpPr>
            <a:spLocks noGrp="1"/>
          </p:cNvSpPr>
          <p:nvPr>
            <p:ph sz="half" idx="1"/>
          </p:nvPr>
        </p:nvSpPr>
        <p:spPr>
          <a:xfrm>
            <a:off x="457200" y="3120851"/>
            <a:ext cx="2316082" cy="5605560"/>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2901903" y="3120853"/>
            <a:ext cx="2316083" cy="5605561"/>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F810ADE4-75AB-9947-B415-BB174B473AC2}" type="datetimeFigureOut">
              <a:rPr lang="fr-FR" smtClean="0"/>
              <a:t>27/08/2020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1FC15CC-10BD-B84A-A0DE-0BCAFA83333E}" type="slidenum">
              <a:rPr lang="fr-FR" smtClean="0"/>
              <a:t>‹N°›</a:t>
            </a:fld>
            <a:endParaRPr lang="fr-FR"/>
          </a:p>
        </p:txBody>
      </p:sp>
    </p:spTree>
    <p:extLst>
      <p:ext uri="{BB962C8B-B14F-4D97-AF65-F5344CB8AC3E}">
        <p14:creationId xmlns:p14="http://schemas.microsoft.com/office/powerpoint/2010/main" val="2015700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3"/>
            <a:ext cx="4760785" cy="1907822"/>
          </a:xfrm>
        </p:spPr>
        <p:txBody>
          <a:bodyPr/>
          <a:lstStyle>
            <a:lvl1pPr>
              <a:defRPr/>
            </a:lvl1pPr>
          </a:lstStyle>
          <a:p>
            <a:r>
              <a:rPr lang="fr-FR"/>
              <a:t>Cliquez et modifiez le titre</a:t>
            </a:r>
            <a:endParaRPr lang="en-US" dirty="0"/>
          </a:p>
        </p:txBody>
      </p:sp>
      <p:sp>
        <p:nvSpPr>
          <p:cNvPr id="3" name="Text Placeholder 2"/>
          <p:cNvSpPr>
            <a:spLocks noGrp="1"/>
          </p:cNvSpPr>
          <p:nvPr>
            <p:ph type="body" idx="1"/>
          </p:nvPr>
        </p:nvSpPr>
        <p:spPr>
          <a:xfrm>
            <a:off x="457199" y="3121420"/>
            <a:ext cx="2318004" cy="832378"/>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57199" y="3953801"/>
            <a:ext cx="2318004" cy="4772613"/>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2899980" y="3121420"/>
            <a:ext cx="2318004" cy="832378"/>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2899980" y="3953801"/>
            <a:ext cx="2318004" cy="4772613"/>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810ADE4-75AB-9947-B415-BB174B473AC2}" type="datetimeFigureOut">
              <a:rPr lang="fr-FR" smtClean="0"/>
              <a:t>27/08/2020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1FC15CC-10BD-B84A-A0DE-0BCAFA83333E}" type="slidenum">
              <a:rPr lang="fr-FR" smtClean="0"/>
              <a:t>‹N°›</a:t>
            </a:fld>
            <a:endParaRPr lang="fr-FR"/>
          </a:p>
        </p:txBody>
      </p:sp>
    </p:spTree>
    <p:extLst>
      <p:ext uri="{BB962C8B-B14F-4D97-AF65-F5344CB8AC3E}">
        <p14:creationId xmlns:p14="http://schemas.microsoft.com/office/powerpoint/2010/main" val="1327822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457199" y="880533"/>
            <a:ext cx="4760786" cy="1907822"/>
          </a:xfrm>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F810ADE4-75AB-9947-B415-BB174B473AC2}" type="datetimeFigureOut">
              <a:rPr lang="fr-FR" smtClean="0"/>
              <a:t>27/08/2020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51FC15CC-10BD-B84A-A0DE-0BCAFA83333E}" type="slidenum">
              <a:rPr lang="fr-FR" smtClean="0"/>
              <a:t>‹N°›</a:t>
            </a:fld>
            <a:endParaRPr lang="fr-FR"/>
          </a:p>
        </p:txBody>
      </p:sp>
    </p:spTree>
    <p:extLst>
      <p:ext uri="{BB962C8B-B14F-4D97-AF65-F5344CB8AC3E}">
        <p14:creationId xmlns:p14="http://schemas.microsoft.com/office/powerpoint/2010/main" val="63739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10ADE4-75AB-9947-B415-BB174B473AC2}" type="datetimeFigureOut">
              <a:rPr lang="fr-FR" smtClean="0"/>
              <a:t>27/08/2020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51FC15CC-10BD-B84A-A0DE-0BCAFA83333E}" type="slidenum">
              <a:rPr lang="fr-FR" smtClean="0"/>
              <a:t>‹N°›</a:t>
            </a:fld>
            <a:endParaRPr lang="fr-FR"/>
          </a:p>
        </p:txBody>
      </p:sp>
    </p:spTree>
    <p:extLst>
      <p:ext uri="{BB962C8B-B14F-4D97-AF65-F5344CB8AC3E}">
        <p14:creationId xmlns:p14="http://schemas.microsoft.com/office/powerpoint/2010/main" val="1829811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199" y="2164650"/>
            <a:ext cx="2092637" cy="1846673"/>
          </a:xfrm>
        </p:spPr>
        <p:txBody>
          <a:bodyPr anchor="b">
            <a:normAutofit/>
          </a:bodyPr>
          <a:lstStyle>
            <a:lvl1pPr>
              <a:defRPr sz="1500"/>
            </a:lvl1pPr>
          </a:lstStyle>
          <a:p>
            <a:r>
              <a:rPr lang="fr-FR"/>
              <a:t>Cliquez et modifiez le titre</a:t>
            </a:r>
            <a:endParaRPr lang="en-US" dirty="0"/>
          </a:p>
        </p:txBody>
      </p:sp>
      <p:sp>
        <p:nvSpPr>
          <p:cNvPr id="3" name="Content Placeholder 2"/>
          <p:cNvSpPr>
            <a:spLocks noGrp="1"/>
          </p:cNvSpPr>
          <p:nvPr>
            <p:ph idx="1"/>
          </p:nvPr>
        </p:nvSpPr>
        <p:spPr>
          <a:xfrm>
            <a:off x="2678456" y="743781"/>
            <a:ext cx="2539528" cy="7982631"/>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57199" y="4011323"/>
            <a:ext cx="2092637" cy="3733093"/>
          </a:xfrm>
        </p:spPr>
        <p:txBody>
          <a:bodyPr>
            <a:normAutofit/>
          </a:bodyPr>
          <a:lstStyle>
            <a:lvl1pPr marL="0" indent="0">
              <a:buNone/>
              <a:defRPr sz="105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810ADE4-75AB-9947-B415-BB174B473AC2}" type="datetimeFigureOut">
              <a:rPr lang="fr-FR" smtClean="0"/>
              <a:t>27/08/2020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1FC15CC-10BD-B84A-A0DE-0BCAFA83333E}" type="slidenum">
              <a:rPr lang="fr-FR" smtClean="0"/>
              <a:t>‹N°›</a:t>
            </a:fld>
            <a:endParaRPr lang="fr-FR"/>
          </a:p>
        </p:txBody>
      </p:sp>
    </p:spTree>
    <p:extLst>
      <p:ext uri="{BB962C8B-B14F-4D97-AF65-F5344CB8AC3E}">
        <p14:creationId xmlns:p14="http://schemas.microsoft.com/office/powerpoint/2010/main" val="1670408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199" y="6934200"/>
            <a:ext cx="4760786" cy="818622"/>
          </a:xfrm>
        </p:spPr>
        <p:txBody>
          <a:bodyPr anchor="b">
            <a:normAutofit/>
          </a:bodyPr>
          <a:lstStyle>
            <a:lvl1pPr algn="l">
              <a:defRPr sz="1800" b="0"/>
            </a:lvl1pPr>
          </a:lstStyle>
          <a:p>
            <a:r>
              <a:rPr lang="fr-FR"/>
              <a:t>Cliquez et modifiez le titre</a:t>
            </a:r>
            <a:endParaRPr lang="en-US" dirty="0"/>
          </a:p>
        </p:txBody>
      </p:sp>
      <p:sp>
        <p:nvSpPr>
          <p:cNvPr id="3" name="Picture Placeholder 2"/>
          <p:cNvSpPr>
            <a:spLocks noGrp="1" noChangeAspect="1"/>
          </p:cNvSpPr>
          <p:nvPr>
            <p:ph type="pic" idx="1"/>
          </p:nvPr>
        </p:nvSpPr>
        <p:spPr>
          <a:xfrm>
            <a:off x="457199" y="880533"/>
            <a:ext cx="4760786" cy="5554926"/>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457199" y="7752822"/>
            <a:ext cx="4760786" cy="973590"/>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810ADE4-75AB-9947-B415-BB174B473AC2}" type="datetimeFigureOut">
              <a:rPr lang="fr-FR" smtClean="0"/>
              <a:t>27/08/2020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1FC15CC-10BD-B84A-A0DE-0BCAFA83333E}" type="slidenum">
              <a:rPr lang="fr-FR" smtClean="0"/>
              <a:t>‹N°›</a:t>
            </a:fld>
            <a:endParaRPr lang="fr-FR"/>
          </a:p>
        </p:txBody>
      </p:sp>
    </p:spTree>
    <p:extLst>
      <p:ext uri="{BB962C8B-B14F-4D97-AF65-F5344CB8AC3E}">
        <p14:creationId xmlns:p14="http://schemas.microsoft.com/office/powerpoint/2010/main" val="498715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6350" y="-12231"/>
            <a:ext cx="6878488" cy="9930462"/>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457200" y="880533"/>
            <a:ext cx="4760785" cy="1907822"/>
          </a:xfrm>
          <a:prstGeom prst="rect">
            <a:avLst/>
          </a:prstGeom>
        </p:spPr>
        <p:txBody>
          <a:bodyPr vert="horz" lIns="91440" tIns="45720" rIns="91440" bIns="45720" rtlCol="0" anchor="t">
            <a:normAutofit/>
          </a:bodyPr>
          <a:lstStyle/>
          <a:p>
            <a:r>
              <a:rPr lang="fr-FR"/>
              <a:t>Cliquez et modifiez le titre</a:t>
            </a:r>
            <a:endParaRPr lang="en-US" dirty="0"/>
          </a:p>
        </p:txBody>
      </p:sp>
      <p:sp>
        <p:nvSpPr>
          <p:cNvPr id="3" name="Text Placeholder 2"/>
          <p:cNvSpPr>
            <a:spLocks noGrp="1"/>
          </p:cNvSpPr>
          <p:nvPr>
            <p:ph type="body" idx="1"/>
          </p:nvPr>
        </p:nvSpPr>
        <p:spPr>
          <a:xfrm>
            <a:off x="457199" y="3120853"/>
            <a:ext cx="4760786" cy="5605561"/>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053944" y="8726414"/>
            <a:ext cx="513099"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F810ADE4-75AB-9947-B415-BB174B473AC2}" type="datetimeFigureOut">
              <a:rPr lang="fr-FR" smtClean="0"/>
              <a:t>27/08/2020</a:t>
            </a:fld>
            <a:endParaRPr lang="fr-FR"/>
          </a:p>
        </p:txBody>
      </p:sp>
      <p:sp>
        <p:nvSpPr>
          <p:cNvPr id="5" name="Footer Placeholder 4"/>
          <p:cNvSpPr>
            <a:spLocks noGrp="1"/>
          </p:cNvSpPr>
          <p:nvPr>
            <p:ph type="ftr" sz="quarter" idx="3"/>
          </p:nvPr>
        </p:nvSpPr>
        <p:spPr>
          <a:xfrm>
            <a:off x="457200" y="8726414"/>
            <a:ext cx="3467230" cy="527403"/>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33507" y="8726414"/>
            <a:ext cx="384479" cy="527403"/>
          </a:xfrm>
          <a:prstGeom prst="rect">
            <a:avLst/>
          </a:prstGeom>
        </p:spPr>
        <p:txBody>
          <a:bodyPr vert="horz" lIns="91440" tIns="45720" rIns="91440" bIns="45720" rtlCol="0" anchor="ctr"/>
          <a:lstStyle>
            <a:lvl1pPr algn="r">
              <a:defRPr sz="675">
                <a:solidFill>
                  <a:schemeClr val="accent1"/>
                </a:solidFill>
              </a:defRPr>
            </a:lvl1pPr>
          </a:lstStyle>
          <a:p>
            <a:fld id="{51FC15CC-10BD-B84A-A0DE-0BCAFA83333E}" type="slidenum">
              <a:rPr lang="fr-FR" smtClean="0"/>
              <a:t>‹N°›</a:t>
            </a:fld>
            <a:endParaRPr lang="fr-FR"/>
          </a:p>
        </p:txBody>
      </p:sp>
    </p:spTree>
    <p:extLst>
      <p:ext uri="{BB962C8B-B14F-4D97-AF65-F5344CB8AC3E}">
        <p14:creationId xmlns:p14="http://schemas.microsoft.com/office/powerpoint/2010/main" val="142772827"/>
      </p:ext>
    </p:extLst>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 id="2147483799" r:id="rId12"/>
    <p:sldLayoutId id="2147483800" r:id="rId13"/>
    <p:sldLayoutId id="2147483801" r:id="rId14"/>
    <p:sldLayoutId id="2147483802" r:id="rId15"/>
    <p:sldLayoutId id="2147483803" r:id="rId16"/>
  </p:sldLayoutIdLst>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4520408" y="2242306"/>
            <a:ext cx="1592068" cy="276999"/>
          </a:xfrm>
          <a:prstGeom prst="rect">
            <a:avLst/>
          </a:prstGeom>
          <a:noFill/>
          <a:ln w="3175" cmpd="sng">
            <a:noFill/>
          </a:ln>
        </p:spPr>
        <p:txBody>
          <a:bodyPr wrap="square" rtlCol="0">
            <a:spAutoFit/>
          </a:bodyPr>
          <a:lstStyle/>
          <a:p>
            <a:r>
              <a:rPr lang="fr-FR" sz="1200" b="1" dirty="0" err="1">
                <a:solidFill>
                  <a:srgbClr val="26A8E6"/>
                </a:solidFill>
              </a:rPr>
              <a:t>T</a:t>
            </a:r>
            <a:r>
              <a:rPr lang="fr-FR" sz="1200" b="1" dirty="0">
                <a:solidFill>
                  <a:srgbClr val="26A8E6"/>
                </a:solidFill>
              </a:rPr>
              <a:t>: </a:t>
            </a:r>
            <a:r>
              <a:rPr lang="fr-FR" sz="1200" dirty="0">
                <a:solidFill>
                  <a:schemeClr val="tx1">
                    <a:lumMod val="50000"/>
                    <a:lumOff val="50000"/>
                  </a:schemeClr>
                </a:solidFill>
              </a:rPr>
              <a:t>1234-789-698</a:t>
            </a:r>
          </a:p>
        </p:txBody>
      </p:sp>
      <p:sp>
        <p:nvSpPr>
          <p:cNvPr id="6" name="ZoneTexte 5"/>
          <p:cNvSpPr txBox="1"/>
          <p:nvPr/>
        </p:nvSpPr>
        <p:spPr>
          <a:xfrm>
            <a:off x="2552257" y="2242306"/>
            <a:ext cx="2159816" cy="276999"/>
          </a:xfrm>
          <a:prstGeom prst="rect">
            <a:avLst/>
          </a:prstGeom>
          <a:noFill/>
          <a:ln w="3175" cmpd="sng">
            <a:noFill/>
          </a:ln>
        </p:spPr>
        <p:txBody>
          <a:bodyPr wrap="square" rtlCol="0">
            <a:spAutoFit/>
          </a:bodyPr>
          <a:lstStyle/>
          <a:p>
            <a:r>
              <a:rPr lang="fr-FR" sz="1200" b="1" dirty="0">
                <a:solidFill>
                  <a:srgbClr val="26A8E6"/>
                </a:solidFill>
              </a:rPr>
              <a:t>@:</a:t>
            </a:r>
            <a:r>
              <a:rPr lang="fr-FR" sz="1200" dirty="0">
                <a:solidFill>
                  <a:schemeClr val="tx1">
                    <a:lumMod val="50000"/>
                    <a:lumOff val="50000"/>
                  </a:schemeClr>
                </a:solidFill>
              </a:rPr>
              <a:t> MAIL@MAIL.COM </a:t>
            </a:r>
          </a:p>
        </p:txBody>
      </p:sp>
      <p:sp>
        <p:nvSpPr>
          <p:cNvPr id="7" name="ZoneTexte 6"/>
          <p:cNvSpPr txBox="1"/>
          <p:nvPr/>
        </p:nvSpPr>
        <p:spPr>
          <a:xfrm>
            <a:off x="575540" y="2242306"/>
            <a:ext cx="2159816" cy="461665"/>
          </a:xfrm>
          <a:prstGeom prst="rect">
            <a:avLst/>
          </a:prstGeom>
          <a:noFill/>
          <a:ln w="3175" cmpd="sng">
            <a:noFill/>
          </a:ln>
        </p:spPr>
        <p:txBody>
          <a:bodyPr wrap="square" rtlCol="0">
            <a:spAutoFit/>
          </a:bodyPr>
          <a:lstStyle/>
          <a:p>
            <a:r>
              <a:rPr lang="fr-FR" sz="1200" b="1" dirty="0">
                <a:solidFill>
                  <a:srgbClr val="26A8E6"/>
                </a:solidFill>
              </a:rPr>
              <a:t>A:</a:t>
            </a:r>
            <a:r>
              <a:rPr lang="fr-FR" sz="1200" dirty="0">
                <a:solidFill>
                  <a:schemeClr val="tx1">
                    <a:lumMod val="50000"/>
                    <a:lumOff val="50000"/>
                  </a:schemeClr>
                </a:solidFill>
              </a:rPr>
              <a:t> 12 LOREM IPSUM DOLOR</a:t>
            </a:r>
          </a:p>
          <a:p>
            <a:r>
              <a:rPr lang="fr-FR" sz="1200" dirty="0">
                <a:solidFill>
                  <a:schemeClr val="tx1">
                    <a:lumMod val="50000"/>
                    <a:lumOff val="50000"/>
                  </a:schemeClr>
                </a:solidFill>
              </a:rPr>
              <a:t>     0000 BERLIN</a:t>
            </a:r>
          </a:p>
        </p:txBody>
      </p:sp>
      <p:sp>
        <p:nvSpPr>
          <p:cNvPr id="8" name="ZoneTexte 7"/>
          <p:cNvSpPr txBox="1"/>
          <p:nvPr/>
        </p:nvSpPr>
        <p:spPr>
          <a:xfrm>
            <a:off x="2552257" y="178010"/>
            <a:ext cx="2853089" cy="584775"/>
          </a:xfrm>
          <a:prstGeom prst="rect">
            <a:avLst/>
          </a:prstGeom>
          <a:noFill/>
        </p:spPr>
        <p:txBody>
          <a:bodyPr wrap="none" rtlCol="0">
            <a:spAutoFit/>
          </a:bodyPr>
          <a:lstStyle/>
          <a:p>
            <a:r>
              <a:rPr lang="fr-FR" sz="3200" dirty="0"/>
              <a:t>VANESSA OTTO</a:t>
            </a:r>
          </a:p>
        </p:txBody>
      </p:sp>
      <p:sp>
        <p:nvSpPr>
          <p:cNvPr id="9" name="ZoneTexte 8"/>
          <p:cNvSpPr txBox="1"/>
          <p:nvPr/>
        </p:nvSpPr>
        <p:spPr>
          <a:xfrm>
            <a:off x="2552257" y="752960"/>
            <a:ext cx="1649811" cy="307777"/>
          </a:xfrm>
          <a:prstGeom prst="rect">
            <a:avLst/>
          </a:prstGeom>
          <a:noFill/>
        </p:spPr>
        <p:txBody>
          <a:bodyPr wrap="none" rtlCol="0">
            <a:spAutoFit/>
          </a:bodyPr>
          <a:lstStyle/>
          <a:p>
            <a:r>
              <a:rPr lang="en-US" sz="1400" dirty="0">
                <a:solidFill>
                  <a:schemeClr val="tx1">
                    <a:lumMod val="65000"/>
                    <a:lumOff val="35000"/>
                  </a:schemeClr>
                </a:solidFill>
                <a:latin typeface="Arial" panose="020B0604020202020204" pitchFamily="34" charset="0"/>
                <a:cs typeface="Arial" panose="020B0604020202020204" pitchFamily="34" charset="0"/>
              </a:rPr>
              <a:t>POSITIONSTITEL</a:t>
            </a:r>
            <a:endParaRPr lang="fr-FR" sz="1400" dirty="0">
              <a:solidFill>
                <a:schemeClr val="tx1">
                  <a:lumMod val="65000"/>
                  <a:lumOff val="35000"/>
                </a:schemeClr>
              </a:solidFill>
            </a:endParaRPr>
          </a:p>
        </p:txBody>
      </p:sp>
      <p:sp>
        <p:nvSpPr>
          <p:cNvPr id="10" name="ZoneTexte 9"/>
          <p:cNvSpPr txBox="1"/>
          <p:nvPr/>
        </p:nvSpPr>
        <p:spPr>
          <a:xfrm>
            <a:off x="2552258" y="1191595"/>
            <a:ext cx="3560218" cy="938719"/>
          </a:xfrm>
          <a:prstGeom prst="rect">
            <a:avLst/>
          </a:prstGeom>
          <a:noFill/>
        </p:spPr>
        <p:txBody>
          <a:bodyPr wrap="square" rtlCol="0">
            <a:spAutoFit/>
          </a:bodyPr>
          <a:lstStyle/>
          <a:p>
            <a:r>
              <a:rPr lang="de-DE" sz="1100" dirty="0">
                <a:solidFill>
                  <a:schemeClr val="tx1">
                    <a:lumMod val="65000"/>
                    <a:lumOff val="35000"/>
                  </a:schemeClr>
                </a:solidFill>
                <a:latin typeface="Arial" panose="020B0604020202020204" pitchFamily="34" charset="0"/>
                <a:cs typeface="Arial" panose="020B0604020202020204" pitchFamily="34" charset="0"/>
              </a:rPr>
              <a:t>Beschreiben Sie in wenigen Zeilen Ihren beruflichen Hintergrund, Ihre Schlüsselqualifikationen für die Position und Ihre Karriereziele. Dies ist eigentlich eine Einführung in Ihr Anschreiben. Sie können sie als Aufzählungszeichen oder als Klartext darstellen.</a:t>
            </a:r>
          </a:p>
        </p:txBody>
      </p:sp>
      <p:pic>
        <p:nvPicPr>
          <p:cNvPr id="11" name="Image 10"/>
          <p:cNvPicPr>
            <a:picLocks noChangeAspect="1"/>
          </p:cNvPicPr>
          <p:nvPr/>
        </p:nvPicPr>
        <p:blipFill rotWithShape="1">
          <a:blip r:embed="rId2"/>
          <a:srcRect l="30432" r="21777" b="34315"/>
          <a:stretch/>
        </p:blipFill>
        <p:spPr>
          <a:xfrm>
            <a:off x="884825" y="342928"/>
            <a:ext cx="1541245" cy="1558729"/>
          </a:xfrm>
          <a:prstGeom prst="ellipse">
            <a:avLst/>
          </a:prstGeom>
          <a:ln w="12700" cmpd="sng">
            <a:solidFill>
              <a:srgbClr val="26A8E6"/>
            </a:solidFill>
          </a:ln>
        </p:spPr>
      </p:pic>
      <p:graphicFrame>
        <p:nvGraphicFramePr>
          <p:cNvPr id="12" name="Tableau 11"/>
          <p:cNvGraphicFramePr>
            <a:graphicFrameLocks noGrp="1"/>
          </p:cNvGraphicFramePr>
          <p:nvPr>
            <p:extLst>
              <p:ext uri="{D42A27DB-BD31-4B8C-83A1-F6EECF244321}">
                <p14:modId xmlns:p14="http://schemas.microsoft.com/office/powerpoint/2010/main" val="1944247028"/>
              </p:ext>
            </p:extLst>
          </p:nvPr>
        </p:nvGraphicFramePr>
        <p:xfrm>
          <a:off x="575540" y="3488667"/>
          <a:ext cx="5026607" cy="2773680"/>
        </p:xfrm>
        <a:graphic>
          <a:graphicData uri="http://schemas.openxmlformats.org/drawingml/2006/table">
            <a:tbl>
              <a:tblPr firstRow="1" bandRow="1">
                <a:tableStyleId>{2D5ABB26-0587-4C30-8999-92F81FD0307C}</a:tableStyleId>
              </a:tblPr>
              <a:tblGrid>
                <a:gridCol w="1006289">
                  <a:extLst>
                    <a:ext uri="{9D8B030D-6E8A-4147-A177-3AD203B41FA5}">
                      <a16:colId xmlns:a16="http://schemas.microsoft.com/office/drawing/2014/main" val="20000"/>
                    </a:ext>
                  </a:extLst>
                </a:gridCol>
                <a:gridCol w="4020318">
                  <a:extLst>
                    <a:ext uri="{9D8B030D-6E8A-4147-A177-3AD203B41FA5}">
                      <a16:colId xmlns:a16="http://schemas.microsoft.com/office/drawing/2014/main" val="20001"/>
                    </a:ext>
                  </a:extLst>
                </a:gridCol>
              </a:tblGrid>
              <a:tr h="562431">
                <a:tc>
                  <a:txBody>
                    <a:bodyPr/>
                    <a:lstStyle/>
                    <a:p>
                      <a:pPr algn="ctr"/>
                      <a:r>
                        <a:rPr lang="fr-FR" sz="1100" dirty="0">
                          <a:solidFill>
                            <a:schemeClr val="bg1">
                              <a:lumMod val="65000"/>
                            </a:schemeClr>
                          </a:solidFill>
                        </a:rPr>
                        <a:t>2003-2005</a:t>
                      </a: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pPr algn="l"/>
                      <a:r>
                        <a:rPr lang="de-DE" sz="900" b="1" kern="1200" dirty="0">
                          <a:solidFill>
                            <a:srgbClr val="26A8E6"/>
                          </a:solidFill>
                          <a:effectLst/>
                          <a:latin typeface="Avenir Book"/>
                          <a:ea typeface="+mn-ea"/>
                          <a:cs typeface="+mn-cs"/>
                        </a:rPr>
                        <a:t>GESELLSCHAFT</a:t>
                      </a:r>
                    </a:p>
                    <a:p>
                      <a:pPr algn="l"/>
                      <a:r>
                        <a:rPr lang="en-US" sz="900" kern="1200" dirty="0">
                          <a:solidFill>
                            <a:schemeClr val="tx1">
                              <a:lumMod val="75000"/>
                              <a:lumOff val="25000"/>
                            </a:schemeClr>
                          </a:solidFill>
                          <a:effectLst/>
                          <a:latin typeface="Avenir Book"/>
                          <a:ea typeface="+mn-ea"/>
                          <a:cs typeface="Avenir Book"/>
                        </a:rPr>
                        <a:t>POSITIONSTITEL</a:t>
                      </a:r>
                    </a:p>
                    <a:p>
                      <a:pPr lvl="0" algn="l" defTabSz="457200">
                        <a:defRPr/>
                      </a:pPr>
                      <a:r>
                        <a:rPr lang="fr-FR" sz="1000" kern="1200" dirty="0" err="1">
                          <a:solidFill>
                            <a:schemeClr val="tx1">
                              <a:lumMod val="50000"/>
                              <a:lumOff val="50000"/>
                            </a:schemeClr>
                          </a:solidFill>
                          <a:effectLst/>
                          <a:latin typeface="Avenir Book"/>
                          <a:ea typeface="+mn-ea"/>
                          <a:cs typeface="Arial" panose="020B0604020202020204" pitchFamily="34" charset="0"/>
                        </a:rPr>
                        <a:t>Beschreiben</a:t>
                      </a:r>
                      <a:r>
                        <a:rPr lang="fr-FR" sz="1000" kern="1200" dirty="0">
                          <a:solidFill>
                            <a:schemeClr val="tx1">
                              <a:lumMod val="50000"/>
                              <a:lumOff val="50000"/>
                            </a:schemeClr>
                          </a:solidFill>
                          <a:effectLst/>
                          <a:latin typeface="Avenir Book"/>
                          <a:ea typeface="+mn-ea"/>
                          <a:cs typeface="Arial" panose="020B0604020202020204" pitchFamily="34" charset="0"/>
                        </a:rPr>
                        <a:t> </a:t>
                      </a:r>
                      <a:r>
                        <a:rPr lang="fr-FR" sz="1000" kern="1200" dirty="0" err="1">
                          <a:solidFill>
                            <a:schemeClr val="tx1">
                              <a:lumMod val="50000"/>
                              <a:lumOff val="50000"/>
                            </a:schemeClr>
                          </a:solidFill>
                          <a:effectLst/>
                          <a:latin typeface="Avenir Book"/>
                          <a:ea typeface="+mn-ea"/>
                          <a:cs typeface="Arial" panose="020B0604020202020204" pitchFamily="34" charset="0"/>
                        </a:rPr>
                        <a:t>Sie</a:t>
                      </a:r>
                      <a:r>
                        <a:rPr lang="fr-FR" sz="1000" kern="1200" dirty="0">
                          <a:solidFill>
                            <a:schemeClr val="tx1">
                              <a:lumMod val="50000"/>
                              <a:lumOff val="50000"/>
                            </a:schemeClr>
                          </a:solidFill>
                          <a:effectLst/>
                          <a:latin typeface="Avenir Book"/>
                          <a:ea typeface="+mn-ea"/>
                          <a:cs typeface="Arial" panose="020B0604020202020204" pitchFamily="34" charset="0"/>
                        </a:rPr>
                        <a:t> die </a:t>
                      </a:r>
                      <a:r>
                        <a:rPr lang="fr-FR" sz="1000" kern="1200" dirty="0" err="1">
                          <a:solidFill>
                            <a:schemeClr val="tx1">
                              <a:lumMod val="50000"/>
                              <a:lumOff val="50000"/>
                            </a:schemeClr>
                          </a:solidFill>
                          <a:effectLst/>
                          <a:latin typeface="Avenir Book"/>
                          <a:ea typeface="+mn-ea"/>
                          <a:cs typeface="Arial" panose="020B0604020202020204" pitchFamily="34" charset="0"/>
                        </a:rPr>
                        <a:t>Positionen</a:t>
                      </a:r>
                      <a:r>
                        <a:rPr lang="fr-FR" sz="1000" kern="1200" dirty="0">
                          <a:solidFill>
                            <a:schemeClr val="tx1">
                              <a:lumMod val="50000"/>
                              <a:lumOff val="50000"/>
                            </a:schemeClr>
                          </a:solidFill>
                          <a:effectLst/>
                          <a:latin typeface="Avenir Book"/>
                          <a:ea typeface="+mn-ea"/>
                          <a:cs typeface="Arial" panose="020B0604020202020204" pitchFamily="34" charset="0"/>
                        </a:rPr>
                        <a:t>, die </a:t>
                      </a:r>
                      <a:r>
                        <a:rPr lang="fr-FR" sz="1000" kern="1200" dirty="0" err="1">
                          <a:solidFill>
                            <a:schemeClr val="tx1">
                              <a:lumMod val="50000"/>
                              <a:lumOff val="50000"/>
                            </a:schemeClr>
                          </a:solidFill>
                          <a:effectLst/>
                          <a:latin typeface="Avenir Book"/>
                          <a:ea typeface="+mn-ea"/>
                          <a:cs typeface="Arial" panose="020B0604020202020204" pitchFamily="34" charset="0"/>
                        </a:rPr>
                        <a:t>Sie</a:t>
                      </a:r>
                      <a:r>
                        <a:rPr lang="fr-FR" sz="1000" kern="1200" dirty="0">
                          <a:solidFill>
                            <a:schemeClr val="tx1">
                              <a:lumMod val="50000"/>
                              <a:lumOff val="50000"/>
                            </a:schemeClr>
                          </a:solidFill>
                          <a:effectLst/>
                          <a:latin typeface="Avenir Book"/>
                          <a:ea typeface="+mn-ea"/>
                          <a:cs typeface="Arial" panose="020B0604020202020204" pitchFamily="34" charset="0"/>
                        </a:rPr>
                        <a:t> hier </a:t>
                      </a:r>
                      <a:r>
                        <a:rPr lang="fr-FR" sz="1000" kern="1200" dirty="0" err="1">
                          <a:solidFill>
                            <a:schemeClr val="tx1">
                              <a:lumMod val="50000"/>
                              <a:lumOff val="50000"/>
                            </a:schemeClr>
                          </a:solidFill>
                          <a:effectLst/>
                          <a:latin typeface="Avenir Book"/>
                          <a:ea typeface="+mn-ea"/>
                          <a:cs typeface="Arial" panose="020B0604020202020204" pitchFamily="34" charset="0"/>
                        </a:rPr>
                        <a:t>innehatten</a:t>
                      </a:r>
                      <a:r>
                        <a:rPr lang="fr-FR" sz="1000" kern="1200" dirty="0">
                          <a:solidFill>
                            <a:schemeClr val="tx1">
                              <a:lumMod val="50000"/>
                              <a:lumOff val="50000"/>
                            </a:schemeClr>
                          </a:solidFill>
                          <a:effectLst/>
                          <a:latin typeface="Avenir Book"/>
                          <a:ea typeface="+mn-ea"/>
                          <a:cs typeface="Arial" panose="020B0604020202020204" pitchFamily="34" charset="0"/>
                        </a:rPr>
                        <a:t>. </a:t>
                      </a:r>
                      <a:r>
                        <a:rPr lang="fr-FR" sz="1000" kern="1200" dirty="0" err="1">
                          <a:solidFill>
                            <a:schemeClr val="tx1">
                              <a:lumMod val="50000"/>
                              <a:lumOff val="50000"/>
                            </a:schemeClr>
                          </a:solidFill>
                          <a:effectLst/>
                          <a:latin typeface="Avenir Book"/>
                          <a:ea typeface="+mn-ea"/>
                          <a:cs typeface="Arial" panose="020B0604020202020204" pitchFamily="34" charset="0"/>
                        </a:rPr>
                        <a:t>Beschreiben</a:t>
                      </a:r>
                      <a:r>
                        <a:rPr lang="fr-FR" sz="1000" kern="1200" dirty="0">
                          <a:solidFill>
                            <a:schemeClr val="tx1">
                              <a:lumMod val="50000"/>
                              <a:lumOff val="50000"/>
                            </a:schemeClr>
                          </a:solidFill>
                          <a:effectLst/>
                          <a:latin typeface="Avenir Book"/>
                          <a:ea typeface="+mn-ea"/>
                          <a:cs typeface="Arial" panose="020B0604020202020204" pitchFamily="34" charset="0"/>
                        </a:rPr>
                        <a:t> </a:t>
                      </a:r>
                      <a:r>
                        <a:rPr lang="fr-FR" sz="1000" kern="1200" dirty="0" err="1">
                          <a:solidFill>
                            <a:schemeClr val="tx1">
                              <a:lumMod val="50000"/>
                              <a:lumOff val="50000"/>
                            </a:schemeClr>
                          </a:solidFill>
                          <a:effectLst/>
                          <a:latin typeface="Avenir Book"/>
                          <a:ea typeface="+mn-ea"/>
                          <a:cs typeface="Arial" panose="020B0604020202020204" pitchFamily="34" charset="0"/>
                        </a:rPr>
                        <a:t>Sie</a:t>
                      </a:r>
                      <a:r>
                        <a:rPr lang="fr-FR" sz="1000" kern="1200" dirty="0">
                          <a:solidFill>
                            <a:schemeClr val="tx1">
                              <a:lumMod val="50000"/>
                              <a:lumOff val="50000"/>
                            </a:schemeClr>
                          </a:solidFill>
                          <a:effectLst/>
                          <a:latin typeface="Avenir Book"/>
                          <a:ea typeface="+mn-ea"/>
                          <a:cs typeface="Arial" panose="020B0604020202020204" pitchFamily="34" charset="0"/>
                        </a:rPr>
                        <a:t> </a:t>
                      </a:r>
                      <a:r>
                        <a:rPr lang="fr-FR" sz="1000" kern="1200" dirty="0" err="1">
                          <a:solidFill>
                            <a:schemeClr val="tx1">
                              <a:lumMod val="50000"/>
                              <a:lumOff val="50000"/>
                            </a:schemeClr>
                          </a:solidFill>
                          <a:effectLst/>
                          <a:latin typeface="Avenir Book"/>
                          <a:ea typeface="+mn-ea"/>
                          <a:cs typeface="Arial" panose="020B0604020202020204" pitchFamily="34" charset="0"/>
                        </a:rPr>
                        <a:t>auch</a:t>
                      </a:r>
                      <a:r>
                        <a:rPr lang="fr-FR" sz="1000" kern="1200" dirty="0">
                          <a:solidFill>
                            <a:schemeClr val="tx1">
                              <a:lumMod val="50000"/>
                              <a:lumOff val="50000"/>
                            </a:schemeClr>
                          </a:solidFill>
                          <a:effectLst/>
                          <a:latin typeface="Avenir Book"/>
                          <a:ea typeface="+mn-ea"/>
                          <a:cs typeface="Arial" panose="020B0604020202020204" pitchFamily="34" charset="0"/>
                        </a:rPr>
                        <a:t> </a:t>
                      </a:r>
                      <a:r>
                        <a:rPr lang="fr-FR" sz="1000" kern="1200" dirty="0" err="1">
                          <a:solidFill>
                            <a:schemeClr val="tx1">
                              <a:lumMod val="50000"/>
                              <a:lumOff val="50000"/>
                            </a:schemeClr>
                          </a:solidFill>
                          <a:effectLst/>
                          <a:latin typeface="Avenir Book"/>
                          <a:ea typeface="+mn-ea"/>
                          <a:cs typeface="Arial" panose="020B0604020202020204" pitchFamily="34" charset="0"/>
                        </a:rPr>
                        <a:t>Ihre</a:t>
                      </a:r>
                      <a:r>
                        <a:rPr lang="fr-FR" sz="1000" kern="1200" dirty="0">
                          <a:solidFill>
                            <a:schemeClr val="tx1">
                              <a:lumMod val="50000"/>
                              <a:lumOff val="50000"/>
                            </a:schemeClr>
                          </a:solidFill>
                          <a:effectLst/>
                          <a:latin typeface="Avenir Book"/>
                          <a:ea typeface="+mn-ea"/>
                          <a:cs typeface="Arial" panose="020B0604020202020204" pitchFamily="34" charset="0"/>
                        </a:rPr>
                        <a:t> </a:t>
                      </a:r>
                      <a:r>
                        <a:rPr lang="fr-FR" sz="1000" kern="1200" dirty="0" err="1">
                          <a:solidFill>
                            <a:schemeClr val="tx1">
                              <a:lumMod val="50000"/>
                              <a:lumOff val="50000"/>
                            </a:schemeClr>
                          </a:solidFill>
                          <a:effectLst/>
                          <a:latin typeface="Avenir Book"/>
                          <a:ea typeface="+mn-ea"/>
                          <a:cs typeface="Arial" panose="020B0604020202020204" pitchFamily="34" charset="0"/>
                        </a:rPr>
                        <a:t>Aufgaben</a:t>
                      </a:r>
                      <a:r>
                        <a:rPr lang="fr-FR" sz="1000" kern="1200" dirty="0">
                          <a:solidFill>
                            <a:schemeClr val="tx1">
                              <a:lumMod val="50000"/>
                              <a:lumOff val="50000"/>
                            </a:schemeClr>
                          </a:solidFill>
                          <a:effectLst/>
                          <a:latin typeface="Avenir Book"/>
                          <a:ea typeface="+mn-ea"/>
                          <a:cs typeface="Arial" panose="020B0604020202020204" pitchFamily="34" charset="0"/>
                        </a:rPr>
                        <a:t> </a:t>
                      </a:r>
                      <a:r>
                        <a:rPr lang="fr-FR" sz="1000" kern="1200" dirty="0" err="1">
                          <a:solidFill>
                            <a:schemeClr val="tx1">
                              <a:lumMod val="50000"/>
                              <a:lumOff val="50000"/>
                            </a:schemeClr>
                          </a:solidFill>
                          <a:effectLst/>
                          <a:latin typeface="Avenir Book"/>
                          <a:ea typeface="+mn-ea"/>
                          <a:cs typeface="Arial" panose="020B0604020202020204" pitchFamily="34" charset="0"/>
                        </a:rPr>
                        <a:t>und</a:t>
                      </a:r>
                      <a:r>
                        <a:rPr lang="fr-FR" sz="1000" kern="1200" dirty="0">
                          <a:solidFill>
                            <a:schemeClr val="tx1">
                              <a:lumMod val="50000"/>
                              <a:lumOff val="50000"/>
                            </a:schemeClr>
                          </a:solidFill>
                          <a:effectLst/>
                          <a:latin typeface="Avenir Book"/>
                          <a:ea typeface="+mn-ea"/>
                          <a:cs typeface="Arial" panose="020B0604020202020204" pitchFamily="34" charset="0"/>
                        </a:rPr>
                        <a:t> die </a:t>
                      </a:r>
                      <a:r>
                        <a:rPr lang="fr-FR" sz="1000" kern="1200" dirty="0" err="1">
                          <a:solidFill>
                            <a:schemeClr val="tx1">
                              <a:lumMod val="50000"/>
                              <a:lumOff val="50000"/>
                            </a:schemeClr>
                          </a:solidFill>
                          <a:effectLst/>
                          <a:latin typeface="Avenir Book"/>
                          <a:ea typeface="+mn-ea"/>
                          <a:cs typeface="Arial" panose="020B0604020202020204" pitchFamily="34" charset="0"/>
                        </a:rPr>
                        <a:t>Anzahl</a:t>
                      </a:r>
                      <a:r>
                        <a:rPr lang="fr-FR" sz="1000" kern="1200" dirty="0">
                          <a:solidFill>
                            <a:schemeClr val="tx1">
                              <a:lumMod val="50000"/>
                              <a:lumOff val="50000"/>
                            </a:schemeClr>
                          </a:solidFill>
                          <a:effectLst/>
                          <a:latin typeface="Avenir Book"/>
                          <a:ea typeface="+mn-ea"/>
                          <a:cs typeface="Arial" panose="020B0604020202020204" pitchFamily="34" charset="0"/>
                        </a:rPr>
                        <a:t> der </a:t>
                      </a:r>
                      <a:r>
                        <a:rPr lang="fr-FR" sz="1000" kern="1200" dirty="0" err="1">
                          <a:solidFill>
                            <a:schemeClr val="tx1">
                              <a:lumMod val="50000"/>
                              <a:lumOff val="50000"/>
                            </a:schemeClr>
                          </a:solidFill>
                          <a:effectLst/>
                          <a:latin typeface="Avenir Book"/>
                          <a:ea typeface="+mn-ea"/>
                          <a:cs typeface="Arial" panose="020B0604020202020204" pitchFamily="34" charset="0"/>
                        </a:rPr>
                        <a:t>Personen</a:t>
                      </a:r>
                      <a:r>
                        <a:rPr lang="fr-FR" sz="1000" kern="1200" dirty="0">
                          <a:solidFill>
                            <a:schemeClr val="tx1">
                              <a:lumMod val="50000"/>
                              <a:lumOff val="50000"/>
                            </a:schemeClr>
                          </a:solidFill>
                          <a:effectLst/>
                          <a:latin typeface="Avenir Book"/>
                          <a:ea typeface="+mn-ea"/>
                          <a:cs typeface="Arial" panose="020B0604020202020204" pitchFamily="34" charset="0"/>
                        </a:rPr>
                        <a:t>, die </a:t>
                      </a:r>
                      <a:r>
                        <a:rPr lang="fr-FR" sz="1000" kern="1200" dirty="0" err="1">
                          <a:solidFill>
                            <a:schemeClr val="tx1">
                              <a:lumMod val="50000"/>
                              <a:lumOff val="50000"/>
                            </a:schemeClr>
                          </a:solidFill>
                          <a:effectLst/>
                          <a:latin typeface="Avenir Book"/>
                          <a:ea typeface="+mn-ea"/>
                          <a:cs typeface="Arial" panose="020B0604020202020204" pitchFamily="34" charset="0"/>
                        </a:rPr>
                        <a:t>Sie</a:t>
                      </a:r>
                      <a:r>
                        <a:rPr lang="fr-FR" sz="1000" kern="1200" dirty="0">
                          <a:solidFill>
                            <a:schemeClr val="tx1">
                              <a:lumMod val="50000"/>
                              <a:lumOff val="50000"/>
                            </a:schemeClr>
                          </a:solidFill>
                          <a:effectLst/>
                          <a:latin typeface="Avenir Book"/>
                          <a:ea typeface="+mn-ea"/>
                          <a:cs typeface="Arial" panose="020B0604020202020204" pitchFamily="34" charset="0"/>
                        </a:rPr>
                        <a:t> </a:t>
                      </a:r>
                      <a:r>
                        <a:rPr lang="fr-FR" sz="1000" kern="1200" dirty="0" err="1">
                          <a:solidFill>
                            <a:schemeClr val="tx1">
                              <a:lumMod val="50000"/>
                              <a:lumOff val="50000"/>
                            </a:schemeClr>
                          </a:solidFill>
                          <a:effectLst/>
                          <a:latin typeface="Avenir Book"/>
                          <a:ea typeface="+mn-ea"/>
                          <a:cs typeface="Arial" panose="020B0604020202020204" pitchFamily="34" charset="0"/>
                        </a:rPr>
                        <a:t>beaufsichtigen</a:t>
                      </a:r>
                      <a:endParaRPr lang="fr-FR" sz="1000" kern="1200" dirty="0">
                        <a:solidFill>
                          <a:schemeClr val="tx1">
                            <a:lumMod val="50000"/>
                            <a:lumOff val="50000"/>
                          </a:schemeClr>
                        </a:solidFill>
                        <a:effectLst/>
                        <a:latin typeface="Avenir Book"/>
                        <a:ea typeface="+mn-ea"/>
                        <a:cs typeface="Arial" panose="020B0604020202020204" pitchFamily="34" charset="0"/>
                      </a:endParaRPr>
                    </a:p>
                    <a:p>
                      <a:pPr lvl="0" algn="l" defTabSz="457200">
                        <a:defRPr/>
                      </a:pPr>
                      <a:endParaRPr lang="fr-FR" sz="1000" kern="1200" dirty="0">
                        <a:solidFill>
                          <a:schemeClr val="tx1">
                            <a:lumMod val="50000"/>
                            <a:lumOff val="50000"/>
                          </a:schemeClr>
                        </a:solidFill>
                        <a:effectLst/>
                        <a:latin typeface="Avenir Book"/>
                        <a:ea typeface="+mn-ea"/>
                        <a:cs typeface="Arial" panose="020B0604020202020204" pitchFamily="34" charset="0"/>
                      </a:endParaRP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562431">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1100" dirty="0">
                          <a:solidFill>
                            <a:srgbClr val="A6A6A6"/>
                          </a:solidFill>
                        </a:rPr>
                        <a:t>2003-2005</a:t>
                      </a:r>
                    </a:p>
                    <a:p>
                      <a:endParaRPr lang="fr-FR" sz="1100" dirty="0"/>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de-DE" sz="900" b="1" i="0" u="none" strike="noStrike" kern="1200" cap="none" spc="0" normalizeH="0" baseline="0" noProof="0" dirty="0">
                          <a:ln>
                            <a:noFill/>
                          </a:ln>
                          <a:solidFill>
                            <a:srgbClr val="26A8E6"/>
                          </a:solidFill>
                          <a:effectLst/>
                          <a:uLnTx/>
                          <a:uFillTx/>
                          <a:latin typeface="Avenir Book"/>
                          <a:ea typeface="+mn-ea"/>
                          <a:cs typeface="+mn-cs"/>
                        </a:rPr>
                        <a:t>GESELLSCHAFT</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lumMod val="75000"/>
                              <a:lumOff val="25000"/>
                            </a:prstClr>
                          </a:solidFill>
                          <a:effectLst/>
                          <a:uLnTx/>
                          <a:uFillTx/>
                          <a:latin typeface="Avenir Book"/>
                          <a:ea typeface="+mn-ea"/>
                          <a:cs typeface="Avenir Book"/>
                        </a:rPr>
                        <a:t>POSITIONSTITEL</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dirty="0" err="1">
                          <a:ln>
                            <a:noFill/>
                          </a:ln>
                          <a:solidFill>
                            <a:prstClr val="black">
                              <a:lumMod val="50000"/>
                              <a:lumOff val="50000"/>
                            </a:prstClr>
                          </a:solidFill>
                          <a:effectLst/>
                          <a:uLnTx/>
                          <a:uFillTx/>
                          <a:latin typeface="Avenir Book"/>
                          <a:ea typeface="+mn-ea"/>
                          <a:cs typeface="Arial" panose="020B0604020202020204" pitchFamily="34" charset="0"/>
                        </a:rPr>
                        <a:t>Beschreiben</a:t>
                      </a:r>
                      <a:r>
                        <a:rPr kumimoji="0" lang="fr-FR" sz="1000" b="0" i="0" u="none" strike="noStrike" kern="1200" cap="none" spc="0" normalizeH="0" baseline="0" noProof="0" dirty="0">
                          <a:ln>
                            <a:noFill/>
                          </a:ln>
                          <a:solidFill>
                            <a:prstClr val="black">
                              <a:lumMod val="50000"/>
                              <a:lumOff val="50000"/>
                            </a:prstClr>
                          </a:solidFill>
                          <a:effectLst/>
                          <a:uLnTx/>
                          <a:uFillTx/>
                          <a:latin typeface="Avenir Book"/>
                          <a:ea typeface="+mn-ea"/>
                          <a:cs typeface="Arial" panose="020B0604020202020204" pitchFamily="34" charset="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Avenir Book"/>
                          <a:ea typeface="+mn-ea"/>
                          <a:cs typeface="Arial" panose="020B0604020202020204" pitchFamily="34" charset="0"/>
                        </a:rPr>
                        <a:t>Sie</a:t>
                      </a:r>
                      <a:r>
                        <a:rPr kumimoji="0" lang="fr-FR" sz="1000" b="0" i="0" u="none" strike="noStrike" kern="1200" cap="none" spc="0" normalizeH="0" baseline="0" noProof="0" dirty="0">
                          <a:ln>
                            <a:noFill/>
                          </a:ln>
                          <a:solidFill>
                            <a:prstClr val="black">
                              <a:lumMod val="50000"/>
                              <a:lumOff val="50000"/>
                            </a:prstClr>
                          </a:solidFill>
                          <a:effectLst/>
                          <a:uLnTx/>
                          <a:uFillTx/>
                          <a:latin typeface="Avenir Book"/>
                          <a:ea typeface="+mn-ea"/>
                          <a:cs typeface="Arial" panose="020B0604020202020204" pitchFamily="34" charset="0"/>
                        </a:rPr>
                        <a:t> die </a:t>
                      </a:r>
                      <a:r>
                        <a:rPr kumimoji="0" lang="fr-FR" sz="1000" b="0" i="0" u="none" strike="noStrike" kern="1200" cap="none" spc="0" normalizeH="0" baseline="0" noProof="0" dirty="0" err="1">
                          <a:ln>
                            <a:noFill/>
                          </a:ln>
                          <a:solidFill>
                            <a:prstClr val="black">
                              <a:lumMod val="50000"/>
                              <a:lumOff val="50000"/>
                            </a:prstClr>
                          </a:solidFill>
                          <a:effectLst/>
                          <a:uLnTx/>
                          <a:uFillTx/>
                          <a:latin typeface="Avenir Book"/>
                          <a:ea typeface="+mn-ea"/>
                          <a:cs typeface="Arial" panose="020B0604020202020204" pitchFamily="34" charset="0"/>
                        </a:rPr>
                        <a:t>Positionen</a:t>
                      </a:r>
                      <a:r>
                        <a:rPr kumimoji="0" lang="fr-FR" sz="1000" b="0" i="0" u="none" strike="noStrike" kern="1200" cap="none" spc="0" normalizeH="0" baseline="0" noProof="0" dirty="0">
                          <a:ln>
                            <a:noFill/>
                          </a:ln>
                          <a:solidFill>
                            <a:prstClr val="black">
                              <a:lumMod val="50000"/>
                              <a:lumOff val="50000"/>
                            </a:prstClr>
                          </a:solidFill>
                          <a:effectLst/>
                          <a:uLnTx/>
                          <a:uFillTx/>
                          <a:latin typeface="Avenir Book"/>
                          <a:ea typeface="+mn-ea"/>
                          <a:cs typeface="Arial" panose="020B0604020202020204" pitchFamily="34" charset="0"/>
                        </a:rPr>
                        <a:t>, die </a:t>
                      </a:r>
                      <a:r>
                        <a:rPr kumimoji="0" lang="fr-FR" sz="1000" b="0" i="0" u="none" strike="noStrike" kern="1200" cap="none" spc="0" normalizeH="0" baseline="0" noProof="0" dirty="0" err="1">
                          <a:ln>
                            <a:noFill/>
                          </a:ln>
                          <a:solidFill>
                            <a:prstClr val="black">
                              <a:lumMod val="50000"/>
                              <a:lumOff val="50000"/>
                            </a:prstClr>
                          </a:solidFill>
                          <a:effectLst/>
                          <a:uLnTx/>
                          <a:uFillTx/>
                          <a:latin typeface="Avenir Book"/>
                          <a:ea typeface="+mn-ea"/>
                          <a:cs typeface="Arial" panose="020B0604020202020204" pitchFamily="34" charset="0"/>
                        </a:rPr>
                        <a:t>Sie</a:t>
                      </a:r>
                      <a:r>
                        <a:rPr kumimoji="0" lang="fr-FR" sz="1000" b="0" i="0" u="none" strike="noStrike" kern="1200" cap="none" spc="0" normalizeH="0" baseline="0" noProof="0" dirty="0">
                          <a:ln>
                            <a:noFill/>
                          </a:ln>
                          <a:solidFill>
                            <a:prstClr val="black">
                              <a:lumMod val="50000"/>
                              <a:lumOff val="50000"/>
                            </a:prstClr>
                          </a:solidFill>
                          <a:effectLst/>
                          <a:uLnTx/>
                          <a:uFillTx/>
                          <a:latin typeface="Avenir Book"/>
                          <a:ea typeface="+mn-ea"/>
                          <a:cs typeface="Arial" panose="020B0604020202020204" pitchFamily="34" charset="0"/>
                        </a:rPr>
                        <a:t> hier </a:t>
                      </a:r>
                      <a:r>
                        <a:rPr kumimoji="0" lang="fr-FR" sz="1000" b="0" i="0" u="none" strike="noStrike" kern="1200" cap="none" spc="0" normalizeH="0" baseline="0" noProof="0" dirty="0" err="1">
                          <a:ln>
                            <a:noFill/>
                          </a:ln>
                          <a:solidFill>
                            <a:prstClr val="black">
                              <a:lumMod val="50000"/>
                              <a:lumOff val="50000"/>
                            </a:prstClr>
                          </a:solidFill>
                          <a:effectLst/>
                          <a:uLnTx/>
                          <a:uFillTx/>
                          <a:latin typeface="Avenir Book"/>
                          <a:ea typeface="+mn-ea"/>
                          <a:cs typeface="Arial" panose="020B0604020202020204" pitchFamily="34" charset="0"/>
                        </a:rPr>
                        <a:t>innehatten</a:t>
                      </a:r>
                      <a:r>
                        <a:rPr kumimoji="0" lang="fr-FR" sz="1000" b="0" i="0" u="none" strike="noStrike" kern="1200" cap="none" spc="0" normalizeH="0" baseline="0" noProof="0" dirty="0">
                          <a:ln>
                            <a:noFill/>
                          </a:ln>
                          <a:solidFill>
                            <a:prstClr val="black">
                              <a:lumMod val="50000"/>
                              <a:lumOff val="50000"/>
                            </a:prstClr>
                          </a:solidFill>
                          <a:effectLst/>
                          <a:uLnTx/>
                          <a:uFillTx/>
                          <a:latin typeface="Avenir Book"/>
                          <a:ea typeface="+mn-ea"/>
                          <a:cs typeface="Arial" panose="020B0604020202020204" pitchFamily="34" charset="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Avenir Book"/>
                          <a:ea typeface="+mn-ea"/>
                          <a:cs typeface="Arial" panose="020B0604020202020204" pitchFamily="34" charset="0"/>
                        </a:rPr>
                        <a:t>Beschreiben</a:t>
                      </a:r>
                      <a:r>
                        <a:rPr kumimoji="0" lang="fr-FR" sz="1000" b="0" i="0" u="none" strike="noStrike" kern="1200" cap="none" spc="0" normalizeH="0" baseline="0" noProof="0" dirty="0">
                          <a:ln>
                            <a:noFill/>
                          </a:ln>
                          <a:solidFill>
                            <a:prstClr val="black">
                              <a:lumMod val="50000"/>
                              <a:lumOff val="50000"/>
                            </a:prstClr>
                          </a:solidFill>
                          <a:effectLst/>
                          <a:uLnTx/>
                          <a:uFillTx/>
                          <a:latin typeface="Avenir Book"/>
                          <a:ea typeface="+mn-ea"/>
                          <a:cs typeface="Arial" panose="020B0604020202020204" pitchFamily="34" charset="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Avenir Book"/>
                          <a:ea typeface="+mn-ea"/>
                          <a:cs typeface="Arial" panose="020B0604020202020204" pitchFamily="34" charset="0"/>
                        </a:rPr>
                        <a:t>Sie</a:t>
                      </a:r>
                      <a:r>
                        <a:rPr kumimoji="0" lang="fr-FR" sz="1000" b="0" i="0" u="none" strike="noStrike" kern="1200" cap="none" spc="0" normalizeH="0" baseline="0" noProof="0" dirty="0">
                          <a:ln>
                            <a:noFill/>
                          </a:ln>
                          <a:solidFill>
                            <a:prstClr val="black">
                              <a:lumMod val="50000"/>
                              <a:lumOff val="50000"/>
                            </a:prstClr>
                          </a:solidFill>
                          <a:effectLst/>
                          <a:uLnTx/>
                          <a:uFillTx/>
                          <a:latin typeface="Avenir Book"/>
                          <a:ea typeface="+mn-ea"/>
                          <a:cs typeface="Arial" panose="020B0604020202020204" pitchFamily="34" charset="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Avenir Book"/>
                          <a:ea typeface="+mn-ea"/>
                          <a:cs typeface="Arial" panose="020B0604020202020204" pitchFamily="34" charset="0"/>
                        </a:rPr>
                        <a:t>auch</a:t>
                      </a:r>
                      <a:r>
                        <a:rPr kumimoji="0" lang="fr-FR" sz="1000" b="0" i="0" u="none" strike="noStrike" kern="1200" cap="none" spc="0" normalizeH="0" baseline="0" noProof="0" dirty="0">
                          <a:ln>
                            <a:noFill/>
                          </a:ln>
                          <a:solidFill>
                            <a:prstClr val="black">
                              <a:lumMod val="50000"/>
                              <a:lumOff val="50000"/>
                            </a:prstClr>
                          </a:solidFill>
                          <a:effectLst/>
                          <a:uLnTx/>
                          <a:uFillTx/>
                          <a:latin typeface="Avenir Book"/>
                          <a:ea typeface="+mn-ea"/>
                          <a:cs typeface="Arial" panose="020B0604020202020204" pitchFamily="34" charset="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Avenir Book"/>
                          <a:ea typeface="+mn-ea"/>
                          <a:cs typeface="Arial" panose="020B0604020202020204" pitchFamily="34" charset="0"/>
                        </a:rPr>
                        <a:t>Ihre</a:t>
                      </a:r>
                      <a:r>
                        <a:rPr kumimoji="0" lang="fr-FR" sz="1000" b="0" i="0" u="none" strike="noStrike" kern="1200" cap="none" spc="0" normalizeH="0" baseline="0" noProof="0" dirty="0">
                          <a:ln>
                            <a:noFill/>
                          </a:ln>
                          <a:solidFill>
                            <a:prstClr val="black">
                              <a:lumMod val="50000"/>
                              <a:lumOff val="50000"/>
                            </a:prstClr>
                          </a:solidFill>
                          <a:effectLst/>
                          <a:uLnTx/>
                          <a:uFillTx/>
                          <a:latin typeface="Avenir Book"/>
                          <a:ea typeface="+mn-ea"/>
                          <a:cs typeface="Arial" panose="020B0604020202020204" pitchFamily="34" charset="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Avenir Book"/>
                          <a:ea typeface="+mn-ea"/>
                          <a:cs typeface="Arial" panose="020B0604020202020204" pitchFamily="34" charset="0"/>
                        </a:rPr>
                        <a:t>Aufgaben</a:t>
                      </a:r>
                      <a:r>
                        <a:rPr kumimoji="0" lang="fr-FR" sz="1000" b="0" i="0" u="none" strike="noStrike" kern="1200" cap="none" spc="0" normalizeH="0" baseline="0" noProof="0" dirty="0">
                          <a:ln>
                            <a:noFill/>
                          </a:ln>
                          <a:solidFill>
                            <a:prstClr val="black">
                              <a:lumMod val="50000"/>
                              <a:lumOff val="50000"/>
                            </a:prstClr>
                          </a:solidFill>
                          <a:effectLst/>
                          <a:uLnTx/>
                          <a:uFillTx/>
                          <a:latin typeface="Avenir Book"/>
                          <a:ea typeface="+mn-ea"/>
                          <a:cs typeface="Arial" panose="020B0604020202020204" pitchFamily="34" charset="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Avenir Book"/>
                          <a:ea typeface="+mn-ea"/>
                          <a:cs typeface="Arial" panose="020B0604020202020204" pitchFamily="34" charset="0"/>
                        </a:rPr>
                        <a:t>und</a:t>
                      </a:r>
                      <a:r>
                        <a:rPr kumimoji="0" lang="fr-FR" sz="1000" b="0" i="0" u="none" strike="noStrike" kern="1200" cap="none" spc="0" normalizeH="0" baseline="0" noProof="0" dirty="0">
                          <a:ln>
                            <a:noFill/>
                          </a:ln>
                          <a:solidFill>
                            <a:prstClr val="black">
                              <a:lumMod val="50000"/>
                              <a:lumOff val="50000"/>
                            </a:prstClr>
                          </a:solidFill>
                          <a:effectLst/>
                          <a:uLnTx/>
                          <a:uFillTx/>
                          <a:latin typeface="Avenir Book"/>
                          <a:ea typeface="+mn-ea"/>
                          <a:cs typeface="Arial" panose="020B0604020202020204" pitchFamily="34" charset="0"/>
                        </a:rPr>
                        <a:t> die </a:t>
                      </a:r>
                      <a:r>
                        <a:rPr kumimoji="0" lang="fr-FR" sz="1000" b="0" i="0" u="none" strike="noStrike" kern="1200" cap="none" spc="0" normalizeH="0" baseline="0" noProof="0" dirty="0" err="1">
                          <a:ln>
                            <a:noFill/>
                          </a:ln>
                          <a:solidFill>
                            <a:prstClr val="black">
                              <a:lumMod val="50000"/>
                              <a:lumOff val="50000"/>
                            </a:prstClr>
                          </a:solidFill>
                          <a:effectLst/>
                          <a:uLnTx/>
                          <a:uFillTx/>
                          <a:latin typeface="Avenir Book"/>
                          <a:ea typeface="+mn-ea"/>
                          <a:cs typeface="Arial" panose="020B0604020202020204" pitchFamily="34" charset="0"/>
                        </a:rPr>
                        <a:t>Anzahl</a:t>
                      </a:r>
                      <a:r>
                        <a:rPr kumimoji="0" lang="fr-FR" sz="1000" b="0" i="0" u="none" strike="noStrike" kern="1200" cap="none" spc="0" normalizeH="0" baseline="0" noProof="0" dirty="0">
                          <a:ln>
                            <a:noFill/>
                          </a:ln>
                          <a:solidFill>
                            <a:prstClr val="black">
                              <a:lumMod val="50000"/>
                              <a:lumOff val="50000"/>
                            </a:prstClr>
                          </a:solidFill>
                          <a:effectLst/>
                          <a:uLnTx/>
                          <a:uFillTx/>
                          <a:latin typeface="Avenir Book"/>
                          <a:ea typeface="+mn-ea"/>
                          <a:cs typeface="Arial" panose="020B0604020202020204" pitchFamily="34" charset="0"/>
                        </a:rPr>
                        <a:t> der </a:t>
                      </a:r>
                      <a:r>
                        <a:rPr kumimoji="0" lang="fr-FR" sz="1000" b="0" i="0" u="none" strike="noStrike" kern="1200" cap="none" spc="0" normalizeH="0" baseline="0" noProof="0" dirty="0" err="1">
                          <a:ln>
                            <a:noFill/>
                          </a:ln>
                          <a:solidFill>
                            <a:prstClr val="black">
                              <a:lumMod val="50000"/>
                              <a:lumOff val="50000"/>
                            </a:prstClr>
                          </a:solidFill>
                          <a:effectLst/>
                          <a:uLnTx/>
                          <a:uFillTx/>
                          <a:latin typeface="Avenir Book"/>
                          <a:ea typeface="+mn-ea"/>
                          <a:cs typeface="Arial" panose="020B0604020202020204" pitchFamily="34" charset="0"/>
                        </a:rPr>
                        <a:t>Personen</a:t>
                      </a:r>
                      <a:r>
                        <a:rPr kumimoji="0" lang="fr-FR" sz="1000" b="0" i="0" u="none" strike="noStrike" kern="1200" cap="none" spc="0" normalizeH="0" baseline="0" noProof="0" dirty="0">
                          <a:ln>
                            <a:noFill/>
                          </a:ln>
                          <a:solidFill>
                            <a:prstClr val="black">
                              <a:lumMod val="50000"/>
                              <a:lumOff val="50000"/>
                            </a:prstClr>
                          </a:solidFill>
                          <a:effectLst/>
                          <a:uLnTx/>
                          <a:uFillTx/>
                          <a:latin typeface="Avenir Book"/>
                          <a:ea typeface="+mn-ea"/>
                          <a:cs typeface="Arial" panose="020B0604020202020204" pitchFamily="34" charset="0"/>
                        </a:rPr>
                        <a:t>, die </a:t>
                      </a:r>
                      <a:r>
                        <a:rPr kumimoji="0" lang="fr-FR" sz="1000" b="0" i="0" u="none" strike="noStrike" kern="1200" cap="none" spc="0" normalizeH="0" baseline="0" noProof="0" dirty="0" err="1">
                          <a:ln>
                            <a:noFill/>
                          </a:ln>
                          <a:solidFill>
                            <a:prstClr val="black">
                              <a:lumMod val="50000"/>
                              <a:lumOff val="50000"/>
                            </a:prstClr>
                          </a:solidFill>
                          <a:effectLst/>
                          <a:uLnTx/>
                          <a:uFillTx/>
                          <a:latin typeface="Avenir Book"/>
                          <a:ea typeface="+mn-ea"/>
                          <a:cs typeface="Arial" panose="020B0604020202020204" pitchFamily="34" charset="0"/>
                        </a:rPr>
                        <a:t>Sie</a:t>
                      </a:r>
                      <a:r>
                        <a:rPr kumimoji="0" lang="fr-FR" sz="1000" b="0" i="0" u="none" strike="noStrike" kern="1200" cap="none" spc="0" normalizeH="0" baseline="0" noProof="0" dirty="0">
                          <a:ln>
                            <a:noFill/>
                          </a:ln>
                          <a:solidFill>
                            <a:prstClr val="black">
                              <a:lumMod val="50000"/>
                              <a:lumOff val="50000"/>
                            </a:prstClr>
                          </a:solidFill>
                          <a:effectLst/>
                          <a:uLnTx/>
                          <a:uFillTx/>
                          <a:latin typeface="Avenir Book"/>
                          <a:ea typeface="+mn-ea"/>
                          <a:cs typeface="Arial" panose="020B0604020202020204" pitchFamily="34" charset="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Avenir Book"/>
                          <a:ea typeface="+mn-ea"/>
                          <a:cs typeface="Arial" panose="020B0604020202020204" pitchFamily="34" charset="0"/>
                        </a:rPr>
                        <a:t>beaufsichtigen</a:t>
                      </a:r>
                      <a:endParaRPr kumimoji="0" lang="fr-FR" sz="1000" b="0" i="0" u="none" strike="noStrike" kern="1200" cap="none" spc="0" normalizeH="0" baseline="0" noProof="0" dirty="0">
                        <a:ln>
                          <a:noFill/>
                        </a:ln>
                        <a:solidFill>
                          <a:prstClr val="black">
                            <a:lumMod val="50000"/>
                            <a:lumOff val="50000"/>
                          </a:prstClr>
                        </a:solidFill>
                        <a:effectLst/>
                        <a:uLnTx/>
                        <a:uFillTx/>
                        <a:latin typeface="Avenir Book"/>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000" b="0" i="0" u="none" strike="noStrike" kern="1200" cap="none" spc="0" normalizeH="0" baseline="0" noProof="0" dirty="0">
                        <a:ln>
                          <a:noFill/>
                        </a:ln>
                        <a:solidFill>
                          <a:prstClr val="black">
                            <a:lumMod val="50000"/>
                            <a:lumOff val="50000"/>
                          </a:prstClr>
                        </a:solidFill>
                        <a:effectLst/>
                        <a:uLnTx/>
                        <a:uFillTx/>
                        <a:latin typeface="Avenir Book"/>
                        <a:ea typeface="+mn-ea"/>
                        <a:cs typeface="Arial" panose="020B0604020202020204" pitchFamily="34" charset="0"/>
                      </a:endParaRP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562431">
                <a:tc>
                  <a:txBody>
                    <a:bodyPr/>
                    <a:lstStyle/>
                    <a:p>
                      <a:pPr algn="ctr"/>
                      <a:r>
                        <a:rPr lang="fr-FR" sz="1100" dirty="0">
                          <a:solidFill>
                            <a:schemeClr val="bg1">
                              <a:lumMod val="65000"/>
                            </a:schemeClr>
                          </a:solidFill>
                        </a:rPr>
                        <a:t>2003-2005</a:t>
                      </a: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de-DE" sz="900" b="1" i="0" u="none" strike="noStrike" kern="1200" cap="none" spc="0" normalizeH="0" baseline="0" noProof="0" dirty="0">
                          <a:ln>
                            <a:noFill/>
                          </a:ln>
                          <a:solidFill>
                            <a:srgbClr val="26A8E6"/>
                          </a:solidFill>
                          <a:effectLst/>
                          <a:uLnTx/>
                          <a:uFillTx/>
                          <a:latin typeface="Avenir Book"/>
                          <a:ea typeface="+mn-ea"/>
                          <a:cs typeface="+mn-cs"/>
                        </a:rPr>
                        <a:t>GESELLSCHAFT</a:t>
                      </a:r>
                    </a:p>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lumMod val="75000"/>
                              <a:lumOff val="25000"/>
                            </a:prstClr>
                          </a:solidFill>
                          <a:effectLst/>
                          <a:uLnTx/>
                          <a:uFillTx/>
                          <a:latin typeface="Avenir Book"/>
                          <a:ea typeface="+mn-ea"/>
                          <a:cs typeface="Avenir Book"/>
                        </a:rPr>
                        <a:t>POSITIONSTITEL</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dirty="0" err="1">
                          <a:ln>
                            <a:noFill/>
                          </a:ln>
                          <a:solidFill>
                            <a:prstClr val="black">
                              <a:lumMod val="50000"/>
                              <a:lumOff val="50000"/>
                            </a:prstClr>
                          </a:solidFill>
                          <a:effectLst/>
                          <a:uLnTx/>
                          <a:uFillTx/>
                          <a:latin typeface="Avenir Book"/>
                          <a:ea typeface="+mn-ea"/>
                          <a:cs typeface="Arial" panose="020B0604020202020204" pitchFamily="34" charset="0"/>
                        </a:rPr>
                        <a:t>Beschreiben</a:t>
                      </a:r>
                      <a:r>
                        <a:rPr kumimoji="0" lang="fr-FR" sz="1000" b="0" i="0" u="none" strike="noStrike" kern="1200" cap="none" spc="0" normalizeH="0" baseline="0" noProof="0" dirty="0">
                          <a:ln>
                            <a:noFill/>
                          </a:ln>
                          <a:solidFill>
                            <a:prstClr val="black">
                              <a:lumMod val="50000"/>
                              <a:lumOff val="50000"/>
                            </a:prstClr>
                          </a:solidFill>
                          <a:effectLst/>
                          <a:uLnTx/>
                          <a:uFillTx/>
                          <a:latin typeface="Avenir Book"/>
                          <a:ea typeface="+mn-ea"/>
                          <a:cs typeface="Arial" panose="020B0604020202020204" pitchFamily="34" charset="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Avenir Book"/>
                          <a:ea typeface="+mn-ea"/>
                          <a:cs typeface="Arial" panose="020B0604020202020204" pitchFamily="34" charset="0"/>
                        </a:rPr>
                        <a:t>Sie</a:t>
                      </a:r>
                      <a:r>
                        <a:rPr kumimoji="0" lang="fr-FR" sz="1000" b="0" i="0" u="none" strike="noStrike" kern="1200" cap="none" spc="0" normalizeH="0" baseline="0" noProof="0" dirty="0">
                          <a:ln>
                            <a:noFill/>
                          </a:ln>
                          <a:solidFill>
                            <a:prstClr val="black">
                              <a:lumMod val="50000"/>
                              <a:lumOff val="50000"/>
                            </a:prstClr>
                          </a:solidFill>
                          <a:effectLst/>
                          <a:uLnTx/>
                          <a:uFillTx/>
                          <a:latin typeface="Avenir Book"/>
                          <a:ea typeface="+mn-ea"/>
                          <a:cs typeface="Arial" panose="020B0604020202020204" pitchFamily="34" charset="0"/>
                        </a:rPr>
                        <a:t> die </a:t>
                      </a:r>
                      <a:r>
                        <a:rPr kumimoji="0" lang="fr-FR" sz="1000" b="0" i="0" u="none" strike="noStrike" kern="1200" cap="none" spc="0" normalizeH="0" baseline="0" noProof="0" dirty="0" err="1">
                          <a:ln>
                            <a:noFill/>
                          </a:ln>
                          <a:solidFill>
                            <a:prstClr val="black">
                              <a:lumMod val="50000"/>
                              <a:lumOff val="50000"/>
                            </a:prstClr>
                          </a:solidFill>
                          <a:effectLst/>
                          <a:uLnTx/>
                          <a:uFillTx/>
                          <a:latin typeface="Avenir Book"/>
                          <a:ea typeface="+mn-ea"/>
                          <a:cs typeface="Arial" panose="020B0604020202020204" pitchFamily="34" charset="0"/>
                        </a:rPr>
                        <a:t>Positionen</a:t>
                      </a:r>
                      <a:r>
                        <a:rPr kumimoji="0" lang="fr-FR" sz="1000" b="0" i="0" u="none" strike="noStrike" kern="1200" cap="none" spc="0" normalizeH="0" baseline="0" noProof="0" dirty="0">
                          <a:ln>
                            <a:noFill/>
                          </a:ln>
                          <a:solidFill>
                            <a:prstClr val="black">
                              <a:lumMod val="50000"/>
                              <a:lumOff val="50000"/>
                            </a:prstClr>
                          </a:solidFill>
                          <a:effectLst/>
                          <a:uLnTx/>
                          <a:uFillTx/>
                          <a:latin typeface="Avenir Book"/>
                          <a:ea typeface="+mn-ea"/>
                          <a:cs typeface="Arial" panose="020B0604020202020204" pitchFamily="34" charset="0"/>
                        </a:rPr>
                        <a:t>, die </a:t>
                      </a:r>
                      <a:r>
                        <a:rPr kumimoji="0" lang="fr-FR" sz="1000" b="0" i="0" u="none" strike="noStrike" kern="1200" cap="none" spc="0" normalizeH="0" baseline="0" noProof="0" dirty="0" err="1">
                          <a:ln>
                            <a:noFill/>
                          </a:ln>
                          <a:solidFill>
                            <a:prstClr val="black">
                              <a:lumMod val="50000"/>
                              <a:lumOff val="50000"/>
                            </a:prstClr>
                          </a:solidFill>
                          <a:effectLst/>
                          <a:uLnTx/>
                          <a:uFillTx/>
                          <a:latin typeface="Avenir Book"/>
                          <a:ea typeface="+mn-ea"/>
                          <a:cs typeface="Arial" panose="020B0604020202020204" pitchFamily="34" charset="0"/>
                        </a:rPr>
                        <a:t>Sie</a:t>
                      </a:r>
                      <a:r>
                        <a:rPr kumimoji="0" lang="fr-FR" sz="1000" b="0" i="0" u="none" strike="noStrike" kern="1200" cap="none" spc="0" normalizeH="0" baseline="0" noProof="0" dirty="0">
                          <a:ln>
                            <a:noFill/>
                          </a:ln>
                          <a:solidFill>
                            <a:prstClr val="black">
                              <a:lumMod val="50000"/>
                              <a:lumOff val="50000"/>
                            </a:prstClr>
                          </a:solidFill>
                          <a:effectLst/>
                          <a:uLnTx/>
                          <a:uFillTx/>
                          <a:latin typeface="Avenir Book"/>
                          <a:ea typeface="+mn-ea"/>
                          <a:cs typeface="Arial" panose="020B0604020202020204" pitchFamily="34" charset="0"/>
                        </a:rPr>
                        <a:t> hier </a:t>
                      </a:r>
                      <a:r>
                        <a:rPr kumimoji="0" lang="fr-FR" sz="1000" b="0" i="0" u="none" strike="noStrike" kern="1200" cap="none" spc="0" normalizeH="0" baseline="0" noProof="0" dirty="0" err="1">
                          <a:ln>
                            <a:noFill/>
                          </a:ln>
                          <a:solidFill>
                            <a:prstClr val="black">
                              <a:lumMod val="50000"/>
                              <a:lumOff val="50000"/>
                            </a:prstClr>
                          </a:solidFill>
                          <a:effectLst/>
                          <a:uLnTx/>
                          <a:uFillTx/>
                          <a:latin typeface="Avenir Book"/>
                          <a:ea typeface="+mn-ea"/>
                          <a:cs typeface="Arial" panose="020B0604020202020204" pitchFamily="34" charset="0"/>
                        </a:rPr>
                        <a:t>innehatten</a:t>
                      </a:r>
                      <a:r>
                        <a:rPr kumimoji="0" lang="fr-FR" sz="1000" b="0" i="0" u="none" strike="noStrike" kern="1200" cap="none" spc="0" normalizeH="0" baseline="0" noProof="0" dirty="0">
                          <a:ln>
                            <a:noFill/>
                          </a:ln>
                          <a:solidFill>
                            <a:prstClr val="black">
                              <a:lumMod val="50000"/>
                              <a:lumOff val="50000"/>
                            </a:prstClr>
                          </a:solidFill>
                          <a:effectLst/>
                          <a:uLnTx/>
                          <a:uFillTx/>
                          <a:latin typeface="Avenir Book"/>
                          <a:ea typeface="+mn-ea"/>
                          <a:cs typeface="Arial" panose="020B0604020202020204" pitchFamily="34" charset="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Avenir Book"/>
                          <a:ea typeface="+mn-ea"/>
                          <a:cs typeface="Arial" panose="020B0604020202020204" pitchFamily="34" charset="0"/>
                        </a:rPr>
                        <a:t>Beschreiben</a:t>
                      </a:r>
                      <a:r>
                        <a:rPr kumimoji="0" lang="fr-FR" sz="1000" b="0" i="0" u="none" strike="noStrike" kern="1200" cap="none" spc="0" normalizeH="0" baseline="0" noProof="0" dirty="0">
                          <a:ln>
                            <a:noFill/>
                          </a:ln>
                          <a:solidFill>
                            <a:prstClr val="black">
                              <a:lumMod val="50000"/>
                              <a:lumOff val="50000"/>
                            </a:prstClr>
                          </a:solidFill>
                          <a:effectLst/>
                          <a:uLnTx/>
                          <a:uFillTx/>
                          <a:latin typeface="Avenir Book"/>
                          <a:ea typeface="+mn-ea"/>
                          <a:cs typeface="Arial" panose="020B0604020202020204" pitchFamily="34" charset="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Avenir Book"/>
                          <a:ea typeface="+mn-ea"/>
                          <a:cs typeface="Arial" panose="020B0604020202020204" pitchFamily="34" charset="0"/>
                        </a:rPr>
                        <a:t>Sie</a:t>
                      </a:r>
                      <a:r>
                        <a:rPr kumimoji="0" lang="fr-FR" sz="1000" b="0" i="0" u="none" strike="noStrike" kern="1200" cap="none" spc="0" normalizeH="0" baseline="0" noProof="0" dirty="0">
                          <a:ln>
                            <a:noFill/>
                          </a:ln>
                          <a:solidFill>
                            <a:prstClr val="black">
                              <a:lumMod val="50000"/>
                              <a:lumOff val="50000"/>
                            </a:prstClr>
                          </a:solidFill>
                          <a:effectLst/>
                          <a:uLnTx/>
                          <a:uFillTx/>
                          <a:latin typeface="Avenir Book"/>
                          <a:ea typeface="+mn-ea"/>
                          <a:cs typeface="Arial" panose="020B0604020202020204" pitchFamily="34" charset="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Avenir Book"/>
                          <a:ea typeface="+mn-ea"/>
                          <a:cs typeface="Arial" panose="020B0604020202020204" pitchFamily="34" charset="0"/>
                        </a:rPr>
                        <a:t>auch</a:t>
                      </a:r>
                      <a:r>
                        <a:rPr kumimoji="0" lang="fr-FR" sz="1000" b="0" i="0" u="none" strike="noStrike" kern="1200" cap="none" spc="0" normalizeH="0" baseline="0" noProof="0" dirty="0">
                          <a:ln>
                            <a:noFill/>
                          </a:ln>
                          <a:solidFill>
                            <a:prstClr val="black">
                              <a:lumMod val="50000"/>
                              <a:lumOff val="50000"/>
                            </a:prstClr>
                          </a:solidFill>
                          <a:effectLst/>
                          <a:uLnTx/>
                          <a:uFillTx/>
                          <a:latin typeface="Avenir Book"/>
                          <a:ea typeface="+mn-ea"/>
                          <a:cs typeface="Arial" panose="020B0604020202020204" pitchFamily="34" charset="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Avenir Book"/>
                          <a:ea typeface="+mn-ea"/>
                          <a:cs typeface="Arial" panose="020B0604020202020204" pitchFamily="34" charset="0"/>
                        </a:rPr>
                        <a:t>Ihre</a:t>
                      </a:r>
                      <a:r>
                        <a:rPr kumimoji="0" lang="fr-FR" sz="1000" b="0" i="0" u="none" strike="noStrike" kern="1200" cap="none" spc="0" normalizeH="0" baseline="0" noProof="0" dirty="0">
                          <a:ln>
                            <a:noFill/>
                          </a:ln>
                          <a:solidFill>
                            <a:prstClr val="black">
                              <a:lumMod val="50000"/>
                              <a:lumOff val="50000"/>
                            </a:prstClr>
                          </a:solidFill>
                          <a:effectLst/>
                          <a:uLnTx/>
                          <a:uFillTx/>
                          <a:latin typeface="Avenir Book"/>
                          <a:ea typeface="+mn-ea"/>
                          <a:cs typeface="Arial" panose="020B0604020202020204" pitchFamily="34" charset="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Avenir Book"/>
                          <a:ea typeface="+mn-ea"/>
                          <a:cs typeface="Arial" panose="020B0604020202020204" pitchFamily="34" charset="0"/>
                        </a:rPr>
                        <a:t>Aufgaben</a:t>
                      </a:r>
                      <a:r>
                        <a:rPr kumimoji="0" lang="fr-FR" sz="1000" b="0" i="0" u="none" strike="noStrike" kern="1200" cap="none" spc="0" normalizeH="0" baseline="0" noProof="0" dirty="0">
                          <a:ln>
                            <a:noFill/>
                          </a:ln>
                          <a:solidFill>
                            <a:prstClr val="black">
                              <a:lumMod val="50000"/>
                              <a:lumOff val="50000"/>
                            </a:prstClr>
                          </a:solidFill>
                          <a:effectLst/>
                          <a:uLnTx/>
                          <a:uFillTx/>
                          <a:latin typeface="Avenir Book"/>
                          <a:ea typeface="+mn-ea"/>
                          <a:cs typeface="Arial" panose="020B0604020202020204" pitchFamily="34" charset="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Avenir Book"/>
                          <a:ea typeface="+mn-ea"/>
                          <a:cs typeface="Arial" panose="020B0604020202020204" pitchFamily="34" charset="0"/>
                        </a:rPr>
                        <a:t>und</a:t>
                      </a:r>
                      <a:r>
                        <a:rPr kumimoji="0" lang="fr-FR" sz="1000" b="0" i="0" u="none" strike="noStrike" kern="1200" cap="none" spc="0" normalizeH="0" baseline="0" noProof="0" dirty="0">
                          <a:ln>
                            <a:noFill/>
                          </a:ln>
                          <a:solidFill>
                            <a:prstClr val="black">
                              <a:lumMod val="50000"/>
                              <a:lumOff val="50000"/>
                            </a:prstClr>
                          </a:solidFill>
                          <a:effectLst/>
                          <a:uLnTx/>
                          <a:uFillTx/>
                          <a:latin typeface="Avenir Book"/>
                          <a:ea typeface="+mn-ea"/>
                          <a:cs typeface="Arial" panose="020B0604020202020204" pitchFamily="34" charset="0"/>
                        </a:rPr>
                        <a:t> die </a:t>
                      </a:r>
                      <a:r>
                        <a:rPr kumimoji="0" lang="fr-FR" sz="1000" b="0" i="0" u="none" strike="noStrike" kern="1200" cap="none" spc="0" normalizeH="0" baseline="0" noProof="0" dirty="0" err="1">
                          <a:ln>
                            <a:noFill/>
                          </a:ln>
                          <a:solidFill>
                            <a:prstClr val="black">
                              <a:lumMod val="50000"/>
                              <a:lumOff val="50000"/>
                            </a:prstClr>
                          </a:solidFill>
                          <a:effectLst/>
                          <a:uLnTx/>
                          <a:uFillTx/>
                          <a:latin typeface="Avenir Book"/>
                          <a:ea typeface="+mn-ea"/>
                          <a:cs typeface="Arial" panose="020B0604020202020204" pitchFamily="34" charset="0"/>
                        </a:rPr>
                        <a:t>Anzahl</a:t>
                      </a:r>
                      <a:r>
                        <a:rPr kumimoji="0" lang="fr-FR" sz="1000" b="0" i="0" u="none" strike="noStrike" kern="1200" cap="none" spc="0" normalizeH="0" baseline="0" noProof="0" dirty="0">
                          <a:ln>
                            <a:noFill/>
                          </a:ln>
                          <a:solidFill>
                            <a:prstClr val="black">
                              <a:lumMod val="50000"/>
                              <a:lumOff val="50000"/>
                            </a:prstClr>
                          </a:solidFill>
                          <a:effectLst/>
                          <a:uLnTx/>
                          <a:uFillTx/>
                          <a:latin typeface="Avenir Book"/>
                          <a:ea typeface="+mn-ea"/>
                          <a:cs typeface="Arial" panose="020B0604020202020204" pitchFamily="34" charset="0"/>
                        </a:rPr>
                        <a:t> der </a:t>
                      </a:r>
                      <a:r>
                        <a:rPr kumimoji="0" lang="fr-FR" sz="1000" b="0" i="0" u="none" strike="noStrike" kern="1200" cap="none" spc="0" normalizeH="0" baseline="0" noProof="0" dirty="0" err="1">
                          <a:ln>
                            <a:noFill/>
                          </a:ln>
                          <a:solidFill>
                            <a:prstClr val="black">
                              <a:lumMod val="50000"/>
                              <a:lumOff val="50000"/>
                            </a:prstClr>
                          </a:solidFill>
                          <a:effectLst/>
                          <a:uLnTx/>
                          <a:uFillTx/>
                          <a:latin typeface="Avenir Book"/>
                          <a:ea typeface="+mn-ea"/>
                          <a:cs typeface="Arial" panose="020B0604020202020204" pitchFamily="34" charset="0"/>
                        </a:rPr>
                        <a:t>Personen</a:t>
                      </a:r>
                      <a:r>
                        <a:rPr kumimoji="0" lang="fr-FR" sz="1000" b="0" i="0" u="none" strike="noStrike" kern="1200" cap="none" spc="0" normalizeH="0" baseline="0" noProof="0" dirty="0">
                          <a:ln>
                            <a:noFill/>
                          </a:ln>
                          <a:solidFill>
                            <a:prstClr val="black">
                              <a:lumMod val="50000"/>
                              <a:lumOff val="50000"/>
                            </a:prstClr>
                          </a:solidFill>
                          <a:effectLst/>
                          <a:uLnTx/>
                          <a:uFillTx/>
                          <a:latin typeface="Avenir Book"/>
                          <a:ea typeface="+mn-ea"/>
                          <a:cs typeface="Arial" panose="020B0604020202020204" pitchFamily="34" charset="0"/>
                        </a:rPr>
                        <a:t>, die </a:t>
                      </a:r>
                      <a:r>
                        <a:rPr kumimoji="0" lang="fr-FR" sz="1000" b="0" i="0" u="none" strike="noStrike" kern="1200" cap="none" spc="0" normalizeH="0" baseline="0" noProof="0" dirty="0" err="1">
                          <a:ln>
                            <a:noFill/>
                          </a:ln>
                          <a:solidFill>
                            <a:prstClr val="black">
                              <a:lumMod val="50000"/>
                              <a:lumOff val="50000"/>
                            </a:prstClr>
                          </a:solidFill>
                          <a:effectLst/>
                          <a:uLnTx/>
                          <a:uFillTx/>
                          <a:latin typeface="Avenir Book"/>
                          <a:ea typeface="+mn-ea"/>
                          <a:cs typeface="Arial" panose="020B0604020202020204" pitchFamily="34" charset="0"/>
                        </a:rPr>
                        <a:t>Sie</a:t>
                      </a:r>
                      <a:r>
                        <a:rPr kumimoji="0" lang="fr-FR" sz="1000" b="0" i="0" u="none" strike="noStrike" kern="1200" cap="none" spc="0" normalizeH="0" baseline="0" noProof="0" dirty="0">
                          <a:ln>
                            <a:noFill/>
                          </a:ln>
                          <a:solidFill>
                            <a:prstClr val="black">
                              <a:lumMod val="50000"/>
                              <a:lumOff val="50000"/>
                            </a:prstClr>
                          </a:solidFill>
                          <a:effectLst/>
                          <a:uLnTx/>
                          <a:uFillTx/>
                          <a:latin typeface="Avenir Book"/>
                          <a:ea typeface="+mn-ea"/>
                          <a:cs typeface="Arial" panose="020B0604020202020204" pitchFamily="34" charset="0"/>
                        </a:rPr>
                        <a:t> </a:t>
                      </a:r>
                      <a:r>
                        <a:rPr kumimoji="0" lang="fr-FR" sz="1000" b="0" i="0" u="none" strike="noStrike" kern="1200" cap="none" spc="0" normalizeH="0" baseline="0" noProof="0" dirty="0" err="1">
                          <a:ln>
                            <a:noFill/>
                          </a:ln>
                          <a:solidFill>
                            <a:prstClr val="black">
                              <a:lumMod val="50000"/>
                              <a:lumOff val="50000"/>
                            </a:prstClr>
                          </a:solidFill>
                          <a:effectLst/>
                          <a:uLnTx/>
                          <a:uFillTx/>
                          <a:latin typeface="Avenir Book"/>
                          <a:ea typeface="+mn-ea"/>
                          <a:cs typeface="Arial" panose="020B0604020202020204" pitchFamily="34" charset="0"/>
                        </a:rPr>
                        <a:t>beaufsichtigen</a:t>
                      </a:r>
                      <a:endParaRPr kumimoji="0" lang="fr-FR" sz="1000" b="0" i="0" u="none" strike="noStrike" kern="1200" cap="none" spc="0" normalizeH="0" baseline="0" noProof="0" dirty="0">
                        <a:ln>
                          <a:noFill/>
                        </a:ln>
                        <a:solidFill>
                          <a:prstClr val="black">
                            <a:lumMod val="50000"/>
                            <a:lumOff val="50000"/>
                          </a:prstClr>
                        </a:solidFill>
                        <a:effectLst/>
                        <a:uLnTx/>
                        <a:uFillTx/>
                        <a:latin typeface="Avenir Book"/>
                        <a:ea typeface="+mn-ea"/>
                        <a:cs typeface="Arial" panose="020B0604020202020204" pitchFamily="34" charset="0"/>
                      </a:endParaRP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pic>
        <p:nvPicPr>
          <p:cNvPr id="13" name="Image 12"/>
          <p:cNvPicPr>
            <a:picLocks noChangeAspect="1"/>
          </p:cNvPicPr>
          <p:nvPr/>
        </p:nvPicPr>
        <p:blipFill>
          <a:blip r:embed="rId3"/>
          <a:stretch>
            <a:fillRect/>
          </a:stretch>
        </p:blipFill>
        <p:spPr>
          <a:xfrm>
            <a:off x="665674" y="2859954"/>
            <a:ext cx="495300" cy="462821"/>
          </a:xfrm>
          <a:prstGeom prst="rect">
            <a:avLst/>
          </a:prstGeom>
        </p:spPr>
      </p:pic>
      <p:sp>
        <p:nvSpPr>
          <p:cNvPr id="14" name="ZoneTexte 13"/>
          <p:cNvSpPr txBox="1"/>
          <p:nvPr/>
        </p:nvSpPr>
        <p:spPr>
          <a:xfrm>
            <a:off x="1341999" y="2946921"/>
            <a:ext cx="2183226" cy="369332"/>
          </a:xfrm>
          <a:prstGeom prst="rect">
            <a:avLst/>
          </a:prstGeom>
          <a:noFill/>
        </p:spPr>
        <p:txBody>
          <a:bodyPr wrap="none" rtlCol="0">
            <a:spAutoFit/>
          </a:bodyPr>
          <a:lstStyle/>
          <a:p>
            <a:r>
              <a:rPr lang="de-DE" dirty="0">
                <a:solidFill>
                  <a:schemeClr val="tx1">
                    <a:lumMod val="65000"/>
                    <a:lumOff val="35000"/>
                  </a:schemeClr>
                </a:solidFill>
              </a:rPr>
              <a:t>BERUFSERFAHRUNG</a:t>
            </a:r>
            <a:endParaRPr lang="fr-FR" dirty="0">
              <a:solidFill>
                <a:schemeClr val="tx1">
                  <a:lumMod val="65000"/>
                  <a:lumOff val="35000"/>
                </a:schemeClr>
              </a:solidFill>
            </a:endParaRPr>
          </a:p>
        </p:txBody>
      </p:sp>
      <p:cxnSp>
        <p:nvCxnSpPr>
          <p:cNvPr id="15" name="Connecteur droit 14"/>
          <p:cNvCxnSpPr/>
          <p:nvPr/>
        </p:nvCxnSpPr>
        <p:spPr>
          <a:xfrm>
            <a:off x="575540" y="3365984"/>
            <a:ext cx="4604857" cy="0"/>
          </a:xfrm>
          <a:prstGeom prst="line">
            <a:avLst/>
          </a:prstGeom>
          <a:ln w="6350" cmpd="sng">
            <a:solidFill>
              <a:srgbClr val="D9D9D9"/>
            </a:solidFill>
          </a:ln>
          <a:effectLst/>
        </p:spPr>
        <p:style>
          <a:lnRef idx="2">
            <a:schemeClr val="accent1"/>
          </a:lnRef>
          <a:fillRef idx="0">
            <a:schemeClr val="accent1"/>
          </a:fillRef>
          <a:effectRef idx="1">
            <a:schemeClr val="accent1"/>
          </a:effectRef>
          <a:fontRef idx="minor">
            <a:schemeClr val="tx1"/>
          </a:fontRef>
        </p:style>
      </p:cxnSp>
      <p:graphicFrame>
        <p:nvGraphicFramePr>
          <p:cNvPr id="16" name="Tableau 15"/>
          <p:cNvGraphicFramePr>
            <a:graphicFrameLocks noGrp="1"/>
          </p:cNvGraphicFramePr>
          <p:nvPr>
            <p:extLst>
              <p:ext uri="{D42A27DB-BD31-4B8C-83A1-F6EECF244321}">
                <p14:modId xmlns:p14="http://schemas.microsoft.com/office/powerpoint/2010/main" val="3845470661"/>
              </p:ext>
            </p:extLst>
          </p:nvPr>
        </p:nvGraphicFramePr>
        <p:xfrm>
          <a:off x="249828" y="7024508"/>
          <a:ext cx="5002018" cy="1248231"/>
        </p:xfrm>
        <a:graphic>
          <a:graphicData uri="http://schemas.openxmlformats.org/drawingml/2006/table">
            <a:tbl>
              <a:tblPr firstRow="1" bandRow="1">
                <a:tableStyleId>{2D5ABB26-0587-4C30-8999-92F81FD0307C}</a:tableStyleId>
              </a:tblPr>
              <a:tblGrid>
                <a:gridCol w="1001367">
                  <a:extLst>
                    <a:ext uri="{9D8B030D-6E8A-4147-A177-3AD203B41FA5}">
                      <a16:colId xmlns:a16="http://schemas.microsoft.com/office/drawing/2014/main" val="20000"/>
                    </a:ext>
                  </a:extLst>
                </a:gridCol>
                <a:gridCol w="4000651">
                  <a:extLst>
                    <a:ext uri="{9D8B030D-6E8A-4147-A177-3AD203B41FA5}">
                      <a16:colId xmlns:a16="http://schemas.microsoft.com/office/drawing/2014/main" val="20001"/>
                    </a:ext>
                  </a:extLst>
                </a:gridCol>
              </a:tblGrid>
              <a:tr h="562431">
                <a:tc>
                  <a:txBody>
                    <a:bodyPr/>
                    <a:lstStyle/>
                    <a:p>
                      <a:pPr algn="ctr"/>
                      <a:r>
                        <a:rPr lang="fr-FR" sz="1100">
                          <a:solidFill>
                            <a:schemeClr val="bg1">
                              <a:lumMod val="65000"/>
                            </a:schemeClr>
                          </a:solidFill>
                        </a:rPr>
                        <a:t>2003</a:t>
                      </a:r>
                      <a:endParaRPr lang="fr-FR" sz="1100" dirty="0">
                        <a:solidFill>
                          <a:schemeClr val="bg1">
                            <a:lumMod val="65000"/>
                          </a:schemeClr>
                        </a:solidFill>
                      </a:endParaRPr>
                    </a:p>
                  </a:txBody>
                  <a:tcPr>
                    <a:lnL w="6350" cap="flat" cmpd="sng" algn="ctr">
                      <a:solidFill>
                        <a:prstClr val="white"/>
                      </a:solidFill>
                      <a:prstDash val="solid"/>
                      <a:round/>
                      <a:headEnd type="none" w="med" len="med"/>
                      <a:tailEnd type="none" w="med" len="med"/>
                    </a:lnL>
                    <a:lnR w="6350" cap="flat" cmpd="sng" algn="ctr">
                      <a:solidFill>
                        <a:prstClr val="white"/>
                      </a:solidFill>
                      <a:prstDash val="solid"/>
                      <a:round/>
                      <a:headEnd type="none" w="med" len="med"/>
                      <a:tailEnd type="none" w="med" len="med"/>
                    </a:lnR>
                    <a:lnT w="6350" cap="flat" cmpd="sng" algn="ctr">
                      <a:solidFill>
                        <a:prstClr val="white"/>
                      </a:solidFill>
                      <a:prstDash val="solid"/>
                      <a:round/>
                      <a:headEnd type="none" w="med" len="med"/>
                      <a:tailEnd type="none" w="med" len="med"/>
                    </a:lnT>
                    <a:lnB w="6350" cap="flat" cmpd="sng" algn="ctr">
                      <a:solidFill>
                        <a:prstClr val="white"/>
                      </a:solidFill>
                      <a:prstDash val="solid"/>
                      <a:round/>
                      <a:headEnd type="none" w="med" len="med"/>
                      <a:tailEnd type="none" w="med" len="med"/>
                    </a:lnB>
                    <a:solidFill>
                      <a:schemeClr val="bg1"/>
                    </a:solidFill>
                  </a:tcPr>
                </a:tc>
                <a:tc>
                  <a:txBody>
                    <a:bodyPr/>
                    <a:lstStyle/>
                    <a:p>
                      <a:pPr algn="l"/>
                      <a:r>
                        <a:rPr lang="de-DE" sz="900" b="1" kern="1200" dirty="0">
                          <a:solidFill>
                            <a:srgbClr val="26A8E6"/>
                          </a:solidFill>
                          <a:effectLst/>
                          <a:latin typeface="Avenir Book"/>
                          <a:ea typeface="+mn-ea"/>
                        </a:rPr>
                        <a:t>UNIVERSITÄT</a:t>
                      </a:r>
                    </a:p>
                    <a:p>
                      <a:pPr algn="l"/>
                      <a:r>
                        <a:rPr lang="fr-FR" sz="1000" kern="1200" dirty="0" err="1">
                          <a:solidFill>
                            <a:srgbClr val="7F7F7F"/>
                          </a:solidFill>
                          <a:effectLst/>
                          <a:latin typeface="Avenir Book"/>
                          <a:cs typeface="Arial" panose="020B0604020202020204" pitchFamily="34" charset="0"/>
                        </a:rPr>
                        <a:t>Beschreiben</a:t>
                      </a:r>
                      <a:r>
                        <a:rPr lang="fr-FR" sz="1000" kern="1200" dirty="0">
                          <a:solidFill>
                            <a:srgbClr val="7F7F7F"/>
                          </a:solidFill>
                          <a:effectLst/>
                          <a:latin typeface="Avenir Book"/>
                          <a:cs typeface="Arial" panose="020B0604020202020204" pitchFamily="34" charset="0"/>
                        </a:rPr>
                        <a:t> </a:t>
                      </a:r>
                      <a:r>
                        <a:rPr lang="fr-FR" sz="1000" kern="1200" dirty="0" err="1">
                          <a:solidFill>
                            <a:srgbClr val="7F7F7F"/>
                          </a:solidFill>
                          <a:effectLst/>
                          <a:latin typeface="Avenir Book"/>
                          <a:cs typeface="Arial" panose="020B0604020202020204" pitchFamily="34" charset="0"/>
                        </a:rPr>
                        <a:t>Sie</a:t>
                      </a:r>
                      <a:r>
                        <a:rPr lang="fr-FR" sz="1000" kern="1200" dirty="0">
                          <a:solidFill>
                            <a:srgbClr val="7F7F7F"/>
                          </a:solidFill>
                          <a:effectLst/>
                          <a:latin typeface="Avenir Book"/>
                          <a:cs typeface="Arial" panose="020B0604020202020204" pitchFamily="34" charset="0"/>
                        </a:rPr>
                        <a:t> in </a:t>
                      </a:r>
                      <a:r>
                        <a:rPr lang="fr-FR" sz="1000" kern="1200" dirty="0" err="1">
                          <a:solidFill>
                            <a:srgbClr val="7F7F7F"/>
                          </a:solidFill>
                          <a:effectLst/>
                          <a:latin typeface="Avenir Book"/>
                          <a:cs typeface="Arial" panose="020B0604020202020204" pitchFamily="34" charset="0"/>
                        </a:rPr>
                        <a:t>einer</a:t>
                      </a:r>
                      <a:r>
                        <a:rPr lang="fr-FR" sz="1000" kern="1200" dirty="0">
                          <a:solidFill>
                            <a:srgbClr val="7F7F7F"/>
                          </a:solidFill>
                          <a:effectLst/>
                          <a:latin typeface="Avenir Book"/>
                          <a:cs typeface="Arial" panose="020B0604020202020204" pitchFamily="34" charset="0"/>
                        </a:rPr>
                        <a:t> </a:t>
                      </a:r>
                      <a:r>
                        <a:rPr lang="fr-FR" sz="1000" kern="1200" dirty="0" err="1">
                          <a:solidFill>
                            <a:srgbClr val="7F7F7F"/>
                          </a:solidFill>
                          <a:effectLst/>
                          <a:latin typeface="Avenir Book"/>
                          <a:cs typeface="Arial" panose="020B0604020202020204" pitchFamily="34" charset="0"/>
                        </a:rPr>
                        <a:t>Zeile</a:t>
                      </a:r>
                      <a:r>
                        <a:rPr lang="fr-FR" sz="1000" kern="1200" dirty="0">
                          <a:solidFill>
                            <a:srgbClr val="7F7F7F"/>
                          </a:solidFill>
                          <a:effectLst/>
                          <a:latin typeface="Avenir Book"/>
                          <a:cs typeface="Arial" panose="020B0604020202020204" pitchFamily="34" charset="0"/>
                        </a:rPr>
                        <a:t> die </a:t>
                      </a:r>
                      <a:r>
                        <a:rPr lang="fr-FR" sz="1000" kern="1200" dirty="0" err="1">
                          <a:solidFill>
                            <a:srgbClr val="7F7F7F"/>
                          </a:solidFill>
                          <a:effectLst/>
                          <a:latin typeface="Avenir Book"/>
                          <a:cs typeface="Arial" panose="020B0604020202020204" pitchFamily="34" charset="0"/>
                        </a:rPr>
                        <a:t>Ziele</a:t>
                      </a:r>
                      <a:r>
                        <a:rPr lang="fr-FR" sz="1000" kern="1200" dirty="0">
                          <a:solidFill>
                            <a:srgbClr val="7F7F7F"/>
                          </a:solidFill>
                          <a:effectLst/>
                          <a:latin typeface="Avenir Book"/>
                          <a:cs typeface="Arial" panose="020B0604020202020204" pitchFamily="34" charset="0"/>
                        </a:rPr>
                        <a:t> </a:t>
                      </a:r>
                      <a:r>
                        <a:rPr lang="fr-FR" sz="1000" kern="1200" dirty="0" err="1">
                          <a:solidFill>
                            <a:srgbClr val="7F7F7F"/>
                          </a:solidFill>
                          <a:effectLst/>
                          <a:latin typeface="Avenir Book"/>
                          <a:cs typeface="Arial" panose="020B0604020202020204" pitchFamily="34" charset="0"/>
                        </a:rPr>
                        <a:t>und</a:t>
                      </a:r>
                      <a:r>
                        <a:rPr lang="fr-FR" sz="1000" kern="1200" dirty="0">
                          <a:solidFill>
                            <a:srgbClr val="7F7F7F"/>
                          </a:solidFill>
                          <a:effectLst/>
                          <a:latin typeface="Avenir Book"/>
                          <a:cs typeface="Arial" panose="020B0604020202020204" pitchFamily="34" charset="0"/>
                        </a:rPr>
                        <a:t> </a:t>
                      </a:r>
                      <a:r>
                        <a:rPr lang="fr-FR" sz="1000" kern="1200" dirty="0" err="1">
                          <a:solidFill>
                            <a:srgbClr val="7F7F7F"/>
                          </a:solidFill>
                          <a:effectLst/>
                          <a:latin typeface="Avenir Book"/>
                          <a:cs typeface="Arial" panose="020B0604020202020204" pitchFamily="34" charset="0"/>
                        </a:rPr>
                        <a:t>Besonderheiten</a:t>
                      </a:r>
                      <a:r>
                        <a:rPr lang="fr-FR" sz="1000" kern="1200" dirty="0">
                          <a:solidFill>
                            <a:srgbClr val="7F7F7F"/>
                          </a:solidFill>
                          <a:effectLst/>
                          <a:latin typeface="Avenir Book"/>
                          <a:cs typeface="Arial" panose="020B0604020202020204" pitchFamily="34" charset="0"/>
                        </a:rPr>
                        <a:t> </a:t>
                      </a:r>
                      <a:r>
                        <a:rPr lang="fr-FR" sz="1000" kern="1200" dirty="0" err="1">
                          <a:solidFill>
                            <a:srgbClr val="7F7F7F"/>
                          </a:solidFill>
                          <a:effectLst/>
                          <a:latin typeface="Avenir Book"/>
                          <a:cs typeface="Arial" panose="020B0604020202020204" pitchFamily="34" charset="0"/>
                        </a:rPr>
                        <a:t>dieser</a:t>
                      </a:r>
                      <a:r>
                        <a:rPr lang="fr-FR" sz="1000" kern="1200" dirty="0">
                          <a:solidFill>
                            <a:srgbClr val="7F7F7F"/>
                          </a:solidFill>
                          <a:effectLst/>
                          <a:latin typeface="Avenir Book"/>
                          <a:cs typeface="Arial" panose="020B0604020202020204" pitchFamily="34" charset="0"/>
                        </a:rPr>
                        <a:t> </a:t>
                      </a:r>
                      <a:r>
                        <a:rPr lang="fr-FR" sz="1000" kern="1200" dirty="0" err="1">
                          <a:solidFill>
                            <a:srgbClr val="7F7F7F"/>
                          </a:solidFill>
                          <a:effectLst/>
                          <a:latin typeface="Avenir Book"/>
                          <a:cs typeface="Arial" panose="020B0604020202020204" pitchFamily="34" charset="0"/>
                        </a:rPr>
                        <a:t>Schulung</a:t>
                      </a:r>
                      <a:r>
                        <a:rPr lang="fr-FR" sz="1000" kern="1200" dirty="0">
                          <a:solidFill>
                            <a:srgbClr val="7F7F7F"/>
                          </a:solidFill>
                          <a:effectLst/>
                          <a:latin typeface="Avenir Book"/>
                          <a:cs typeface="Arial" panose="020B0604020202020204" pitchFamily="34" charset="0"/>
                        </a:rPr>
                        <a:t>. </a:t>
                      </a:r>
                      <a:r>
                        <a:rPr lang="fr-FR" sz="1000" kern="1200" dirty="0" err="1">
                          <a:solidFill>
                            <a:srgbClr val="7F7F7F"/>
                          </a:solidFill>
                          <a:effectLst/>
                          <a:latin typeface="Avenir Book"/>
                          <a:cs typeface="Arial" panose="020B0604020202020204" pitchFamily="34" charset="0"/>
                        </a:rPr>
                        <a:t>Schreiben</a:t>
                      </a:r>
                      <a:r>
                        <a:rPr lang="fr-FR" sz="1000" kern="1200" dirty="0">
                          <a:solidFill>
                            <a:srgbClr val="7F7F7F"/>
                          </a:solidFill>
                          <a:effectLst/>
                          <a:latin typeface="Avenir Book"/>
                          <a:cs typeface="Arial" panose="020B0604020202020204" pitchFamily="34" charset="0"/>
                        </a:rPr>
                        <a:t> </a:t>
                      </a:r>
                      <a:r>
                        <a:rPr lang="fr-FR" sz="1000" kern="1200" dirty="0" err="1">
                          <a:solidFill>
                            <a:srgbClr val="7F7F7F"/>
                          </a:solidFill>
                          <a:effectLst/>
                          <a:latin typeface="Avenir Book"/>
                          <a:cs typeface="Arial" panose="020B0604020202020204" pitchFamily="34" charset="0"/>
                        </a:rPr>
                        <a:t>Sie</a:t>
                      </a:r>
                      <a:r>
                        <a:rPr lang="fr-FR" sz="1000" kern="1200" dirty="0">
                          <a:solidFill>
                            <a:srgbClr val="7F7F7F"/>
                          </a:solidFill>
                          <a:effectLst/>
                          <a:latin typeface="Avenir Book"/>
                          <a:cs typeface="Arial" panose="020B0604020202020204" pitchFamily="34" charset="0"/>
                        </a:rPr>
                        <a:t> </a:t>
                      </a:r>
                      <a:r>
                        <a:rPr lang="fr-FR" sz="1000" kern="1200" dirty="0" err="1">
                          <a:solidFill>
                            <a:srgbClr val="7F7F7F"/>
                          </a:solidFill>
                          <a:effectLst/>
                          <a:latin typeface="Avenir Book"/>
                          <a:cs typeface="Arial" panose="020B0604020202020204" pitchFamily="34" charset="0"/>
                        </a:rPr>
                        <a:t>Ihre</a:t>
                      </a:r>
                      <a:r>
                        <a:rPr lang="fr-FR" sz="1000" kern="1200" dirty="0">
                          <a:solidFill>
                            <a:srgbClr val="7F7F7F"/>
                          </a:solidFill>
                          <a:effectLst/>
                          <a:latin typeface="Avenir Book"/>
                          <a:cs typeface="Arial" panose="020B0604020202020204" pitchFamily="34" charset="0"/>
                        </a:rPr>
                        <a:t> </a:t>
                      </a:r>
                      <a:r>
                        <a:rPr lang="fr-FR" sz="1000" kern="1200" dirty="0" err="1">
                          <a:solidFill>
                            <a:srgbClr val="7F7F7F"/>
                          </a:solidFill>
                          <a:effectLst/>
                          <a:latin typeface="Avenir Book"/>
                          <a:cs typeface="Arial" panose="020B0604020202020204" pitchFamily="34" charset="0"/>
                        </a:rPr>
                        <a:t>Erwähnung</a:t>
                      </a:r>
                      <a:r>
                        <a:rPr lang="fr-FR" sz="1000" kern="1200" dirty="0">
                          <a:solidFill>
                            <a:srgbClr val="7F7F7F"/>
                          </a:solidFill>
                          <a:effectLst/>
                          <a:latin typeface="Avenir Book"/>
                          <a:cs typeface="Arial" panose="020B0604020202020204" pitchFamily="34" charset="0"/>
                        </a:rPr>
                        <a:t>, </a:t>
                      </a:r>
                      <a:r>
                        <a:rPr lang="fr-FR" sz="1000" kern="1200" dirty="0" err="1">
                          <a:solidFill>
                            <a:srgbClr val="7F7F7F"/>
                          </a:solidFill>
                          <a:effectLst/>
                          <a:latin typeface="Avenir Book"/>
                          <a:cs typeface="Arial" panose="020B0604020202020204" pitchFamily="34" charset="0"/>
                        </a:rPr>
                        <a:t>wenn</a:t>
                      </a:r>
                      <a:r>
                        <a:rPr lang="fr-FR" sz="1000" kern="1200" dirty="0">
                          <a:solidFill>
                            <a:srgbClr val="7F7F7F"/>
                          </a:solidFill>
                          <a:effectLst/>
                          <a:latin typeface="Avenir Book"/>
                          <a:cs typeface="Arial" panose="020B0604020202020204" pitchFamily="34" charset="0"/>
                        </a:rPr>
                        <a:t> </a:t>
                      </a:r>
                      <a:r>
                        <a:rPr lang="fr-FR" sz="1000" kern="1200" dirty="0" err="1">
                          <a:solidFill>
                            <a:srgbClr val="7F7F7F"/>
                          </a:solidFill>
                          <a:effectLst/>
                          <a:latin typeface="Avenir Book"/>
                          <a:cs typeface="Arial" panose="020B0604020202020204" pitchFamily="34" charset="0"/>
                        </a:rPr>
                        <a:t>Sie</a:t>
                      </a:r>
                      <a:r>
                        <a:rPr lang="fr-FR" sz="1000" kern="1200" dirty="0">
                          <a:solidFill>
                            <a:srgbClr val="7F7F7F"/>
                          </a:solidFill>
                          <a:effectLst/>
                          <a:latin typeface="Avenir Book"/>
                          <a:cs typeface="Arial" panose="020B0604020202020204" pitchFamily="34" charset="0"/>
                        </a:rPr>
                        <a:t> </a:t>
                      </a:r>
                      <a:r>
                        <a:rPr lang="fr-FR" sz="1000" kern="1200" dirty="0" err="1">
                          <a:solidFill>
                            <a:srgbClr val="7F7F7F"/>
                          </a:solidFill>
                          <a:effectLst/>
                          <a:latin typeface="Avenir Book"/>
                          <a:cs typeface="Arial" panose="020B0604020202020204" pitchFamily="34" charset="0"/>
                        </a:rPr>
                        <a:t>eine</a:t>
                      </a:r>
                      <a:r>
                        <a:rPr lang="fr-FR" sz="1000" kern="1200" dirty="0">
                          <a:solidFill>
                            <a:srgbClr val="7F7F7F"/>
                          </a:solidFill>
                          <a:effectLst/>
                          <a:latin typeface="Avenir Book"/>
                          <a:cs typeface="Arial" panose="020B0604020202020204" pitchFamily="34" charset="0"/>
                        </a:rPr>
                        <a:t> </a:t>
                      </a:r>
                      <a:r>
                        <a:rPr lang="fr-FR" sz="1000" kern="1200" dirty="0" err="1">
                          <a:solidFill>
                            <a:srgbClr val="7F7F7F"/>
                          </a:solidFill>
                          <a:effectLst/>
                          <a:latin typeface="Avenir Book"/>
                          <a:cs typeface="Arial" panose="020B0604020202020204" pitchFamily="34" charset="0"/>
                        </a:rPr>
                        <a:t>hatten</a:t>
                      </a:r>
                      <a:r>
                        <a:rPr lang="fr-FR" sz="1000" kern="1200" dirty="0">
                          <a:solidFill>
                            <a:srgbClr val="7F7F7F"/>
                          </a:solidFill>
                          <a:effectLst/>
                          <a:latin typeface="Avenir Book"/>
                          <a:cs typeface="Arial" panose="020B0604020202020204" pitchFamily="34" charset="0"/>
                        </a:rPr>
                        <a:t>. </a:t>
                      </a:r>
                    </a:p>
                    <a:p>
                      <a:pPr algn="l"/>
                      <a:endParaRPr lang="fr-FR" sz="1000" kern="1200" dirty="0">
                        <a:solidFill>
                          <a:srgbClr val="7F7F7F"/>
                        </a:solidFill>
                        <a:effectLst/>
                        <a:latin typeface="Avenir Book"/>
                        <a:cs typeface="Arial" panose="020B0604020202020204" pitchFamily="34" charset="0"/>
                      </a:endParaRPr>
                    </a:p>
                  </a:txBody>
                  <a:tcPr>
                    <a:lnL w="6350" cap="flat" cmpd="sng" algn="ctr">
                      <a:solidFill>
                        <a:prstClr val="white"/>
                      </a:solidFill>
                      <a:prstDash val="solid"/>
                      <a:round/>
                      <a:headEnd type="none" w="med" len="med"/>
                      <a:tailEnd type="none" w="med" len="med"/>
                    </a:lnL>
                    <a:lnR w="6350" cap="flat" cmpd="sng" algn="ctr">
                      <a:solidFill>
                        <a:prstClr val="white"/>
                      </a:solidFill>
                      <a:prstDash val="solid"/>
                      <a:round/>
                      <a:headEnd type="none" w="med" len="med"/>
                      <a:tailEnd type="none" w="med" len="med"/>
                    </a:lnR>
                    <a:lnT w="6350" cap="flat" cmpd="sng" algn="ctr">
                      <a:solidFill>
                        <a:prstClr val="white"/>
                      </a:solidFill>
                      <a:prstDash val="solid"/>
                      <a:round/>
                      <a:headEnd type="none" w="med" len="med"/>
                      <a:tailEnd type="none" w="med" len="med"/>
                    </a:lnT>
                    <a:lnB w="6350" cap="flat" cmpd="sng" algn="ctr">
                      <a:solidFill>
                        <a:prstClr val="white"/>
                      </a:solidFill>
                      <a:prstDash val="solid"/>
                      <a:round/>
                      <a:headEnd type="none" w="med" len="med"/>
                      <a:tailEnd type="none" w="med" len="med"/>
                    </a:lnB>
                    <a:noFill/>
                  </a:tcPr>
                </a:tc>
                <a:extLst>
                  <a:ext uri="{0D108BD9-81ED-4DB2-BD59-A6C34878D82A}">
                    <a16:rowId xmlns:a16="http://schemas.microsoft.com/office/drawing/2014/main" val="10000"/>
                  </a:ext>
                </a:extLst>
              </a:tr>
              <a:tr h="562431">
                <a:tc>
                  <a:txBody>
                    <a:bodyPr/>
                    <a:lstStyle/>
                    <a:p>
                      <a:pPr algn="ctr"/>
                      <a:r>
                        <a:rPr lang="fr-FR" sz="1100">
                          <a:solidFill>
                            <a:schemeClr val="bg1">
                              <a:lumMod val="65000"/>
                            </a:schemeClr>
                          </a:solidFill>
                        </a:rPr>
                        <a:t>2003</a:t>
                      </a:r>
                      <a:endParaRPr lang="fr-FR" sz="1100" dirty="0">
                        <a:solidFill>
                          <a:schemeClr val="bg1">
                            <a:lumMod val="65000"/>
                          </a:schemeClr>
                        </a:solidFill>
                      </a:endParaRPr>
                    </a:p>
                  </a:txBody>
                  <a:tcPr>
                    <a:lnL w="6350" cap="flat" cmpd="sng" algn="ctr">
                      <a:solidFill>
                        <a:prstClr val="white"/>
                      </a:solidFill>
                      <a:prstDash val="solid"/>
                      <a:round/>
                      <a:headEnd type="none" w="med" len="med"/>
                      <a:tailEnd type="none" w="med" len="med"/>
                    </a:lnL>
                    <a:lnR w="6350" cap="flat" cmpd="sng" algn="ctr">
                      <a:solidFill>
                        <a:prstClr val="white"/>
                      </a:solidFill>
                      <a:prstDash val="solid"/>
                      <a:round/>
                      <a:headEnd type="none" w="med" len="med"/>
                      <a:tailEnd type="none" w="med" len="med"/>
                    </a:lnR>
                    <a:lnT w="6350" cap="flat" cmpd="sng" algn="ctr">
                      <a:solidFill>
                        <a:prstClr val="white"/>
                      </a:solidFill>
                      <a:prstDash val="solid"/>
                      <a:round/>
                      <a:headEnd type="none" w="med" len="med"/>
                      <a:tailEnd type="none" w="med" len="med"/>
                    </a:lnT>
                    <a:lnB w="6350" cap="flat" cmpd="sng" algn="ctr">
                      <a:solidFill>
                        <a:prstClr val="white"/>
                      </a:solidFill>
                      <a:prstDash val="solid"/>
                      <a:round/>
                      <a:headEnd type="none" w="med" len="med"/>
                      <a:tailEnd type="none" w="med" len="med"/>
                    </a:lnB>
                    <a:solidFill>
                      <a:schemeClr val="bg1"/>
                    </a:solidFill>
                  </a:tcPr>
                </a:tc>
                <a:tc>
                  <a:txBody>
                    <a:bodyPr/>
                    <a:lstStyle/>
                    <a:p>
                      <a:pPr algn="l"/>
                      <a:r>
                        <a:rPr lang="de-DE" sz="900" b="1" kern="1200" dirty="0">
                          <a:solidFill>
                            <a:srgbClr val="26A8E6"/>
                          </a:solidFill>
                          <a:effectLst/>
                          <a:latin typeface="Avenir Book"/>
                          <a:ea typeface="+mn-ea"/>
                        </a:rPr>
                        <a:t>UNIVERSITÄT</a:t>
                      </a:r>
                    </a:p>
                    <a:p>
                      <a:pPr algn="l"/>
                      <a:r>
                        <a:rPr lang="fr-FR" sz="1000" kern="1200" dirty="0" err="1">
                          <a:solidFill>
                            <a:srgbClr val="7F7F7F"/>
                          </a:solidFill>
                          <a:effectLst/>
                          <a:latin typeface="Avenir Book"/>
                          <a:cs typeface="Arial" panose="020B0604020202020204" pitchFamily="34" charset="0"/>
                        </a:rPr>
                        <a:t>Beschreiben</a:t>
                      </a:r>
                      <a:r>
                        <a:rPr lang="fr-FR" sz="1000" kern="1200" dirty="0">
                          <a:solidFill>
                            <a:srgbClr val="7F7F7F"/>
                          </a:solidFill>
                          <a:effectLst/>
                          <a:latin typeface="Avenir Book"/>
                          <a:cs typeface="Arial" panose="020B0604020202020204" pitchFamily="34" charset="0"/>
                        </a:rPr>
                        <a:t> </a:t>
                      </a:r>
                      <a:r>
                        <a:rPr lang="fr-FR" sz="1000" kern="1200" dirty="0" err="1">
                          <a:solidFill>
                            <a:srgbClr val="7F7F7F"/>
                          </a:solidFill>
                          <a:effectLst/>
                          <a:latin typeface="Avenir Book"/>
                          <a:cs typeface="Arial" panose="020B0604020202020204" pitchFamily="34" charset="0"/>
                        </a:rPr>
                        <a:t>Sie</a:t>
                      </a:r>
                      <a:r>
                        <a:rPr lang="fr-FR" sz="1000" kern="1200" dirty="0">
                          <a:solidFill>
                            <a:srgbClr val="7F7F7F"/>
                          </a:solidFill>
                          <a:effectLst/>
                          <a:latin typeface="Avenir Book"/>
                          <a:cs typeface="Arial" panose="020B0604020202020204" pitchFamily="34" charset="0"/>
                        </a:rPr>
                        <a:t> in </a:t>
                      </a:r>
                      <a:r>
                        <a:rPr lang="fr-FR" sz="1000" kern="1200" dirty="0" err="1">
                          <a:solidFill>
                            <a:srgbClr val="7F7F7F"/>
                          </a:solidFill>
                          <a:effectLst/>
                          <a:latin typeface="Avenir Book"/>
                          <a:cs typeface="Arial" panose="020B0604020202020204" pitchFamily="34" charset="0"/>
                        </a:rPr>
                        <a:t>einer</a:t>
                      </a:r>
                      <a:r>
                        <a:rPr lang="fr-FR" sz="1000" kern="1200" dirty="0">
                          <a:solidFill>
                            <a:srgbClr val="7F7F7F"/>
                          </a:solidFill>
                          <a:effectLst/>
                          <a:latin typeface="Avenir Book"/>
                          <a:cs typeface="Arial" panose="020B0604020202020204" pitchFamily="34" charset="0"/>
                        </a:rPr>
                        <a:t> </a:t>
                      </a:r>
                      <a:r>
                        <a:rPr lang="fr-FR" sz="1000" kern="1200" dirty="0" err="1">
                          <a:solidFill>
                            <a:srgbClr val="7F7F7F"/>
                          </a:solidFill>
                          <a:effectLst/>
                          <a:latin typeface="Avenir Book"/>
                          <a:cs typeface="Arial" panose="020B0604020202020204" pitchFamily="34" charset="0"/>
                        </a:rPr>
                        <a:t>Zeile</a:t>
                      </a:r>
                      <a:r>
                        <a:rPr lang="fr-FR" sz="1000" kern="1200" dirty="0">
                          <a:solidFill>
                            <a:srgbClr val="7F7F7F"/>
                          </a:solidFill>
                          <a:effectLst/>
                          <a:latin typeface="Avenir Book"/>
                          <a:cs typeface="Arial" panose="020B0604020202020204" pitchFamily="34" charset="0"/>
                        </a:rPr>
                        <a:t> die </a:t>
                      </a:r>
                      <a:r>
                        <a:rPr lang="fr-FR" sz="1000" kern="1200" dirty="0" err="1">
                          <a:solidFill>
                            <a:srgbClr val="7F7F7F"/>
                          </a:solidFill>
                          <a:effectLst/>
                          <a:latin typeface="Avenir Book"/>
                          <a:cs typeface="Arial" panose="020B0604020202020204" pitchFamily="34" charset="0"/>
                        </a:rPr>
                        <a:t>Ziele</a:t>
                      </a:r>
                      <a:r>
                        <a:rPr lang="fr-FR" sz="1000" kern="1200" dirty="0">
                          <a:solidFill>
                            <a:srgbClr val="7F7F7F"/>
                          </a:solidFill>
                          <a:effectLst/>
                          <a:latin typeface="Avenir Book"/>
                          <a:cs typeface="Arial" panose="020B0604020202020204" pitchFamily="34" charset="0"/>
                        </a:rPr>
                        <a:t> </a:t>
                      </a:r>
                      <a:r>
                        <a:rPr lang="fr-FR" sz="1000" kern="1200" dirty="0" err="1">
                          <a:solidFill>
                            <a:srgbClr val="7F7F7F"/>
                          </a:solidFill>
                          <a:effectLst/>
                          <a:latin typeface="Avenir Book"/>
                          <a:cs typeface="Arial" panose="020B0604020202020204" pitchFamily="34" charset="0"/>
                        </a:rPr>
                        <a:t>und</a:t>
                      </a:r>
                      <a:r>
                        <a:rPr lang="fr-FR" sz="1000" kern="1200" dirty="0">
                          <a:solidFill>
                            <a:srgbClr val="7F7F7F"/>
                          </a:solidFill>
                          <a:effectLst/>
                          <a:latin typeface="Avenir Book"/>
                          <a:cs typeface="Arial" panose="020B0604020202020204" pitchFamily="34" charset="0"/>
                        </a:rPr>
                        <a:t> </a:t>
                      </a:r>
                      <a:r>
                        <a:rPr lang="fr-FR" sz="1000" kern="1200" dirty="0" err="1">
                          <a:solidFill>
                            <a:srgbClr val="7F7F7F"/>
                          </a:solidFill>
                          <a:effectLst/>
                          <a:latin typeface="Avenir Book"/>
                          <a:cs typeface="Arial" panose="020B0604020202020204" pitchFamily="34" charset="0"/>
                        </a:rPr>
                        <a:t>Besonderheiten</a:t>
                      </a:r>
                      <a:r>
                        <a:rPr lang="fr-FR" sz="1000" kern="1200" dirty="0">
                          <a:solidFill>
                            <a:srgbClr val="7F7F7F"/>
                          </a:solidFill>
                          <a:effectLst/>
                          <a:latin typeface="Avenir Book"/>
                          <a:cs typeface="Arial" panose="020B0604020202020204" pitchFamily="34" charset="0"/>
                        </a:rPr>
                        <a:t> </a:t>
                      </a:r>
                      <a:r>
                        <a:rPr lang="fr-FR" sz="1000" kern="1200" dirty="0" err="1">
                          <a:solidFill>
                            <a:srgbClr val="7F7F7F"/>
                          </a:solidFill>
                          <a:effectLst/>
                          <a:latin typeface="Avenir Book"/>
                          <a:cs typeface="Arial" panose="020B0604020202020204" pitchFamily="34" charset="0"/>
                        </a:rPr>
                        <a:t>dieser</a:t>
                      </a:r>
                      <a:r>
                        <a:rPr lang="fr-FR" sz="1000" kern="1200" dirty="0">
                          <a:solidFill>
                            <a:srgbClr val="7F7F7F"/>
                          </a:solidFill>
                          <a:effectLst/>
                          <a:latin typeface="Avenir Book"/>
                          <a:cs typeface="Arial" panose="020B0604020202020204" pitchFamily="34" charset="0"/>
                        </a:rPr>
                        <a:t> </a:t>
                      </a:r>
                      <a:r>
                        <a:rPr lang="fr-FR" sz="1000" kern="1200" dirty="0" err="1">
                          <a:solidFill>
                            <a:srgbClr val="7F7F7F"/>
                          </a:solidFill>
                          <a:effectLst/>
                          <a:latin typeface="Avenir Book"/>
                          <a:cs typeface="Arial" panose="020B0604020202020204" pitchFamily="34" charset="0"/>
                        </a:rPr>
                        <a:t>Schulung</a:t>
                      </a:r>
                      <a:r>
                        <a:rPr lang="fr-FR" sz="1000" kern="1200" dirty="0">
                          <a:solidFill>
                            <a:srgbClr val="7F7F7F"/>
                          </a:solidFill>
                          <a:effectLst/>
                          <a:latin typeface="Avenir Book"/>
                          <a:cs typeface="Arial" panose="020B0604020202020204" pitchFamily="34" charset="0"/>
                        </a:rPr>
                        <a:t>. </a:t>
                      </a:r>
                      <a:r>
                        <a:rPr lang="fr-FR" sz="1000" kern="1200" dirty="0" err="1">
                          <a:solidFill>
                            <a:srgbClr val="7F7F7F"/>
                          </a:solidFill>
                          <a:effectLst/>
                          <a:latin typeface="Avenir Book"/>
                          <a:cs typeface="Arial" panose="020B0604020202020204" pitchFamily="34" charset="0"/>
                        </a:rPr>
                        <a:t>Schreiben</a:t>
                      </a:r>
                      <a:r>
                        <a:rPr lang="fr-FR" sz="1000" kern="1200" dirty="0">
                          <a:solidFill>
                            <a:srgbClr val="7F7F7F"/>
                          </a:solidFill>
                          <a:effectLst/>
                          <a:latin typeface="Avenir Book"/>
                          <a:cs typeface="Arial" panose="020B0604020202020204" pitchFamily="34" charset="0"/>
                        </a:rPr>
                        <a:t> </a:t>
                      </a:r>
                      <a:r>
                        <a:rPr lang="fr-FR" sz="1000" kern="1200" dirty="0" err="1">
                          <a:solidFill>
                            <a:srgbClr val="7F7F7F"/>
                          </a:solidFill>
                          <a:effectLst/>
                          <a:latin typeface="Avenir Book"/>
                          <a:cs typeface="Arial" panose="020B0604020202020204" pitchFamily="34" charset="0"/>
                        </a:rPr>
                        <a:t>Sie</a:t>
                      </a:r>
                      <a:r>
                        <a:rPr lang="fr-FR" sz="1000" kern="1200" dirty="0">
                          <a:solidFill>
                            <a:srgbClr val="7F7F7F"/>
                          </a:solidFill>
                          <a:effectLst/>
                          <a:latin typeface="Avenir Book"/>
                          <a:cs typeface="Arial" panose="020B0604020202020204" pitchFamily="34" charset="0"/>
                        </a:rPr>
                        <a:t> </a:t>
                      </a:r>
                      <a:r>
                        <a:rPr lang="fr-FR" sz="1000" kern="1200" dirty="0" err="1">
                          <a:solidFill>
                            <a:srgbClr val="7F7F7F"/>
                          </a:solidFill>
                          <a:effectLst/>
                          <a:latin typeface="Avenir Book"/>
                          <a:cs typeface="Arial" panose="020B0604020202020204" pitchFamily="34" charset="0"/>
                        </a:rPr>
                        <a:t>Ihre</a:t>
                      </a:r>
                      <a:r>
                        <a:rPr lang="fr-FR" sz="1000" kern="1200" dirty="0">
                          <a:solidFill>
                            <a:srgbClr val="7F7F7F"/>
                          </a:solidFill>
                          <a:effectLst/>
                          <a:latin typeface="Avenir Book"/>
                          <a:cs typeface="Arial" panose="020B0604020202020204" pitchFamily="34" charset="0"/>
                        </a:rPr>
                        <a:t> </a:t>
                      </a:r>
                      <a:r>
                        <a:rPr lang="fr-FR" sz="1000" kern="1200" dirty="0" err="1">
                          <a:solidFill>
                            <a:srgbClr val="7F7F7F"/>
                          </a:solidFill>
                          <a:effectLst/>
                          <a:latin typeface="Avenir Book"/>
                          <a:cs typeface="Arial" panose="020B0604020202020204" pitchFamily="34" charset="0"/>
                        </a:rPr>
                        <a:t>Erwähnung</a:t>
                      </a:r>
                      <a:r>
                        <a:rPr lang="fr-FR" sz="1000" kern="1200" dirty="0">
                          <a:solidFill>
                            <a:srgbClr val="7F7F7F"/>
                          </a:solidFill>
                          <a:effectLst/>
                          <a:latin typeface="Avenir Book"/>
                          <a:cs typeface="Arial" panose="020B0604020202020204" pitchFamily="34" charset="0"/>
                        </a:rPr>
                        <a:t>, </a:t>
                      </a:r>
                      <a:r>
                        <a:rPr lang="fr-FR" sz="1000" kern="1200" dirty="0" err="1">
                          <a:solidFill>
                            <a:srgbClr val="7F7F7F"/>
                          </a:solidFill>
                          <a:effectLst/>
                          <a:latin typeface="Avenir Book"/>
                          <a:cs typeface="Arial" panose="020B0604020202020204" pitchFamily="34" charset="0"/>
                        </a:rPr>
                        <a:t>wenn</a:t>
                      </a:r>
                      <a:r>
                        <a:rPr lang="fr-FR" sz="1000" kern="1200" dirty="0">
                          <a:solidFill>
                            <a:srgbClr val="7F7F7F"/>
                          </a:solidFill>
                          <a:effectLst/>
                          <a:latin typeface="Avenir Book"/>
                          <a:cs typeface="Arial" panose="020B0604020202020204" pitchFamily="34" charset="0"/>
                        </a:rPr>
                        <a:t> </a:t>
                      </a:r>
                      <a:r>
                        <a:rPr lang="fr-FR" sz="1000" kern="1200" dirty="0" err="1">
                          <a:solidFill>
                            <a:srgbClr val="7F7F7F"/>
                          </a:solidFill>
                          <a:effectLst/>
                          <a:latin typeface="Avenir Book"/>
                          <a:cs typeface="Arial" panose="020B0604020202020204" pitchFamily="34" charset="0"/>
                        </a:rPr>
                        <a:t>Sie</a:t>
                      </a:r>
                      <a:r>
                        <a:rPr lang="fr-FR" sz="1000" kern="1200" dirty="0">
                          <a:solidFill>
                            <a:srgbClr val="7F7F7F"/>
                          </a:solidFill>
                          <a:effectLst/>
                          <a:latin typeface="Avenir Book"/>
                          <a:cs typeface="Arial" panose="020B0604020202020204" pitchFamily="34" charset="0"/>
                        </a:rPr>
                        <a:t> </a:t>
                      </a:r>
                      <a:r>
                        <a:rPr lang="fr-FR" sz="1000" kern="1200" dirty="0" err="1">
                          <a:solidFill>
                            <a:srgbClr val="7F7F7F"/>
                          </a:solidFill>
                          <a:effectLst/>
                          <a:latin typeface="Avenir Book"/>
                          <a:cs typeface="Arial" panose="020B0604020202020204" pitchFamily="34" charset="0"/>
                        </a:rPr>
                        <a:t>eine</a:t>
                      </a:r>
                      <a:r>
                        <a:rPr lang="fr-FR" sz="1000" kern="1200" dirty="0">
                          <a:solidFill>
                            <a:srgbClr val="7F7F7F"/>
                          </a:solidFill>
                          <a:effectLst/>
                          <a:latin typeface="Avenir Book"/>
                          <a:cs typeface="Arial" panose="020B0604020202020204" pitchFamily="34" charset="0"/>
                        </a:rPr>
                        <a:t> </a:t>
                      </a:r>
                      <a:r>
                        <a:rPr lang="fr-FR" sz="1000" kern="1200" dirty="0" err="1">
                          <a:solidFill>
                            <a:srgbClr val="7F7F7F"/>
                          </a:solidFill>
                          <a:effectLst/>
                          <a:latin typeface="Avenir Book"/>
                          <a:cs typeface="Arial" panose="020B0604020202020204" pitchFamily="34" charset="0"/>
                        </a:rPr>
                        <a:t>hatten</a:t>
                      </a:r>
                      <a:r>
                        <a:rPr lang="fr-FR" sz="1000" kern="1200" dirty="0">
                          <a:solidFill>
                            <a:srgbClr val="7F7F7F"/>
                          </a:solidFill>
                          <a:effectLst/>
                          <a:latin typeface="Avenir Book"/>
                          <a:cs typeface="Arial" panose="020B0604020202020204" pitchFamily="34" charset="0"/>
                        </a:rPr>
                        <a:t>. </a:t>
                      </a:r>
                    </a:p>
                  </a:txBody>
                  <a:tcPr>
                    <a:lnL w="6350" cap="flat" cmpd="sng" algn="ctr">
                      <a:solidFill>
                        <a:prstClr val="white"/>
                      </a:solidFill>
                      <a:prstDash val="solid"/>
                      <a:round/>
                      <a:headEnd type="none" w="med" len="med"/>
                      <a:tailEnd type="none" w="med" len="med"/>
                    </a:lnL>
                    <a:lnR w="6350" cap="flat" cmpd="sng" algn="ctr">
                      <a:solidFill>
                        <a:prstClr val="white"/>
                      </a:solidFill>
                      <a:prstDash val="solid"/>
                      <a:round/>
                      <a:headEnd type="none" w="med" len="med"/>
                      <a:tailEnd type="none" w="med" len="med"/>
                    </a:lnR>
                    <a:lnT w="6350" cap="flat" cmpd="sng" algn="ctr">
                      <a:solidFill>
                        <a:prstClr val="white"/>
                      </a:solidFill>
                      <a:prstDash val="solid"/>
                      <a:round/>
                      <a:headEnd type="none" w="med" len="med"/>
                      <a:tailEnd type="none" w="med" len="med"/>
                    </a:lnT>
                    <a:lnB w="6350" cap="flat" cmpd="sng" algn="ctr">
                      <a:solidFill>
                        <a:prstClr val="white"/>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pic>
        <p:nvPicPr>
          <p:cNvPr id="17" name="Image 16"/>
          <p:cNvPicPr>
            <a:picLocks noChangeAspect="1"/>
          </p:cNvPicPr>
          <p:nvPr/>
        </p:nvPicPr>
        <p:blipFill>
          <a:blip r:embed="rId4"/>
          <a:stretch>
            <a:fillRect/>
          </a:stretch>
        </p:blipFill>
        <p:spPr>
          <a:xfrm>
            <a:off x="320559" y="6359925"/>
            <a:ext cx="495300" cy="484232"/>
          </a:xfrm>
          <a:prstGeom prst="rect">
            <a:avLst/>
          </a:prstGeom>
        </p:spPr>
      </p:pic>
      <p:sp>
        <p:nvSpPr>
          <p:cNvPr id="18" name="ZoneTexte 17"/>
          <p:cNvSpPr txBox="1"/>
          <p:nvPr/>
        </p:nvSpPr>
        <p:spPr>
          <a:xfrm>
            <a:off x="996884" y="6474825"/>
            <a:ext cx="1484702" cy="369332"/>
          </a:xfrm>
          <a:prstGeom prst="rect">
            <a:avLst/>
          </a:prstGeom>
          <a:noFill/>
        </p:spPr>
        <p:txBody>
          <a:bodyPr wrap="none" rtlCol="0">
            <a:spAutoFit/>
          </a:bodyPr>
          <a:lstStyle/>
          <a:p>
            <a:r>
              <a:rPr lang="de-DE" dirty="0">
                <a:solidFill>
                  <a:schemeClr val="tx1">
                    <a:lumMod val="65000"/>
                    <a:lumOff val="35000"/>
                  </a:schemeClr>
                </a:solidFill>
              </a:rPr>
              <a:t>AUSBILDUNG</a:t>
            </a:r>
            <a:endParaRPr lang="fr-FR" dirty="0">
              <a:solidFill>
                <a:schemeClr val="tx1">
                  <a:lumMod val="65000"/>
                  <a:lumOff val="35000"/>
                </a:schemeClr>
              </a:solidFill>
            </a:endParaRPr>
          </a:p>
        </p:txBody>
      </p:sp>
      <p:cxnSp>
        <p:nvCxnSpPr>
          <p:cNvPr id="19" name="Connecteur droit 18"/>
          <p:cNvCxnSpPr/>
          <p:nvPr/>
        </p:nvCxnSpPr>
        <p:spPr>
          <a:xfrm>
            <a:off x="249828" y="6827552"/>
            <a:ext cx="5223125" cy="43895"/>
          </a:xfrm>
          <a:prstGeom prst="line">
            <a:avLst/>
          </a:prstGeom>
          <a:ln w="6350" cmpd="sng">
            <a:solidFill>
              <a:srgbClr val="D9D9D9"/>
            </a:solidFill>
          </a:ln>
          <a:effectLst/>
        </p:spPr>
        <p:style>
          <a:lnRef idx="2">
            <a:schemeClr val="accent1"/>
          </a:lnRef>
          <a:fillRef idx="0">
            <a:schemeClr val="accent1"/>
          </a:fillRef>
          <a:effectRef idx="1">
            <a:schemeClr val="accent1"/>
          </a:effectRef>
          <a:fontRef idx="minor">
            <a:schemeClr val="tx1"/>
          </a:fontRef>
        </p:style>
      </p:cxnSp>
      <p:graphicFrame>
        <p:nvGraphicFramePr>
          <p:cNvPr id="21" name="Tableau 20"/>
          <p:cNvGraphicFramePr>
            <a:graphicFrameLocks noGrp="1"/>
          </p:cNvGraphicFramePr>
          <p:nvPr>
            <p:extLst>
              <p:ext uri="{D42A27DB-BD31-4B8C-83A1-F6EECF244321}">
                <p14:modId xmlns:p14="http://schemas.microsoft.com/office/powerpoint/2010/main" val="656897084"/>
              </p:ext>
            </p:extLst>
          </p:nvPr>
        </p:nvGraphicFramePr>
        <p:xfrm>
          <a:off x="107216" y="8961525"/>
          <a:ext cx="4604857" cy="593811"/>
        </p:xfrm>
        <a:graphic>
          <a:graphicData uri="http://schemas.openxmlformats.org/drawingml/2006/table">
            <a:tbl>
              <a:tblPr firstRow="1" bandRow="1">
                <a:tableStyleId>{2D5ABB26-0587-4C30-8999-92F81FD0307C}</a:tableStyleId>
              </a:tblPr>
              <a:tblGrid>
                <a:gridCol w="4604857">
                  <a:extLst>
                    <a:ext uri="{9D8B030D-6E8A-4147-A177-3AD203B41FA5}">
                      <a16:colId xmlns:a16="http://schemas.microsoft.com/office/drawing/2014/main" val="20000"/>
                    </a:ext>
                  </a:extLst>
                </a:gridCol>
              </a:tblGrid>
              <a:tr h="593811">
                <a:tc>
                  <a:txBody>
                    <a:bodyPr/>
                    <a:lstStyle/>
                    <a:p>
                      <a:pPr algn="l"/>
                      <a:r>
                        <a:rPr lang="de-DE" sz="1000" kern="1200" dirty="0">
                          <a:solidFill>
                            <a:srgbClr val="7F7F7F"/>
                          </a:solidFill>
                          <a:effectLst/>
                          <a:latin typeface="Avenir Book"/>
                          <a:cs typeface="Arial" panose="020B0604020202020204" pitchFamily="34" charset="0"/>
                        </a:rPr>
                        <a:t>Beschreiben Sie Ihre Interessengebiete oder andere Informationen, die Sie für wichtig halten, um sie in Ihren Lebenslauf aufzunehmen.</a:t>
                      </a:r>
                    </a:p>
                  </a:txBody>
                  <a:tcPr>
                    <a:lnL w="6350" cap="flat" cmpd="sng" algn="ctr">
                      <a:solidFill>
                        <a:prstClr val="white"/>
                      </a:solidFill>
                      <a:prstDash val="solid"/>
                      <a:round/>
                      <a:headEnd type="none" w="med" len="med"/>
                      <a:tailEnd type="none" w="med" len="med"/>
                    </a:lnL>
                    <a:lnR w="6350" cap="flat" cmpd="sng" algn="ctr">
                      <a:solidFill>
                        <a:prstClr val="white"/>
                      </a:solidFill>
                      <a:prstDash val="solid"/>
                      <a:round/>
                      <a:headEnd type="none" w="med" len="med"/>
                      <a:tailEnd type="none" w="med" len="med"/>
                    </a:lnR>
                    <a:lnT w="6350" cap="flat" cmpd="sng" algn="ctr">
                      <a:solidFill>
                        <a:prstClr val="white"/>
                      </a:solidFill>
                      <a:prstDash val="solid"/>
                      <a:round/>
                      <a:headEnd type="none" w="med" len="med"/>
                      <a:tailEnd type="none" w="med" len="med"/>
                    </a:lnT>
                    <a:lnB w="6350" cap="flat" cmpd="sng" algn="ctr">
                      <a:solidFill>
                        <a:prstClr val="white"/>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pic>
        <p:nvPicPr>
          <p:cNvPr id="22" name="Image 21"/>
          <p:cNvPicPr>
            <a:picLocks noChangeAspect="1"/>
          </p:cNvPicPr>
          <p:nvPr/>
        </p:nvPicPr>
        <p:blipFill>
          <a:blip r:embed="rId5"/>
          <a:stretch>
            <a:fillRect/>
          </a:stretch>
        </p:blipFill>
        <p:spPr>
          <a:xfrm>
            <a:off x="147783" y="8312475"/>
            <a:ext cx="483835" cy="476031"/>
          </a:xfrm>
          <a:prstGeom prst="rect">
            <a:avLst/>
          </a:prstGeom>
        </p:spPr>
      </p:pic>
      <p:sp>
        <p:nvSpPr>
          <p:cNvPr id="23" name="ZoneTexte 22"/>
          <p:cNvSpPr txBox="1"/>
          <p:nvPr/>
        </p:nvSpPr>
        <p:spPr>
          <a:xfrm>
            <a:off x="856741" y="8419174"/>
            <a:ext cx="881973" cy="369332"/>
          </a:xfrm>
          <a:prstGeom prst="rect">
            <a:avLst/>
          </a:prstGeom>
          <a:noFill/>
        </p:spPr>
        <p:txBody>
          <a:bodyPr wrap="none" rtlCol="0">
            <a:spAutoFit/>
          </a:bodyPr>
          <a:lstStyle/>
          <a:p>
            <a:r>
              <a:rPr lang="fr-FR" dirty="0">
                <a:solidFill>
                  <a:schemeClr val="tx1">
                    <a:lumMod val="65000"/>
                    <a:lumOff val="35000"/>
                  </a:schemeClr>
                </a:solidFill>
              </a:rPr>
              <a:t>HOBBY</a:t>
            </a:r>
          </a:p>
        </p:txBody>
      </p:sp>
      <p:cxnSp>
        <p:nvCxnSpPr>
          <p:cNvPr id="24" name="Connecteur droit 23"/>
          <p:cNvCxnSpPr/>
          <p:nvPr/>
        </p:nvCxnSpPr>
        <p:spPr>
          <a:xfrm>
            <a:off x="107216" y="8838237"/>
            <a:ext cx="4604857" cy="0"/>
          </a:xfrm>
          <a:prstGeom prst="line">
            <a:avLst/>
          </a:prstGeom>
          <a:ln w="6350" cmpd="sng">
            <a:solidFill>
              <a:srgbClr val="D9D9D9"/>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42373165"/>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15</TotalTime>
  <Words>211</Words>
  <Application>Microsoft Macintosh PowerPoint</Application>
  <PresentationFormat>Format A4 (210 x 297 mm)</PresentationFormat>
  <Paragraphs>29</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Avenir Book</vt:lpstr>
      <vt:lpstr>Trebuchet MS</vt:lpstr>
      <vt:lpstr>Wingdings 3</vt:lpstr>
      <vt:lpstr>Facette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cp:revision>
  <dcterms:created xsi:type="dcterms:W3CDTF">2016-02-09T19:29:36Z</dcterms:created>
  <dcterms:modified xsi:type="dcterms:W3CDTF">2020-08-26T23:48:56Z</dcterms:modified>
</cp:coreProperties>
</file>