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689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1782" y="-294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250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34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45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6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85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43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38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01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79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9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9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60C1-F6F3-2A41-B9B6-016A3052B340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56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27310"/>
              </p:ext>
            </p:extLst>
          </p:nvPr>
        </p:nvGraphicFramePr>
        <p:xfrm>
          <a:off x="238147" y="1560351"/>
          <a:ext cx="6890924" cy="847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700"/>
                <a:gridCol w="3347224"/>
              </a:tblGrid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Ziele</a:t>
                      </a:r>
                      <a:endParaRPr lang="fr-FR" sz="1600" b="0" dirty="0" smtClean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de-DE" sz="1200" dirty="0" smtClean="0">
                          <a:cs typeface="Arial"/>
                        </a:rPr>
                        <a:t>Beschreiben Sie kurz Ihre Karriere, Ihre Hauptkompetenzen für den Job und Ihre Karriereziele . Dies ist eigentlich eine Einführung zu Ihrer Bewerbung.</a:t>
                      </a:r>
                      <a:endParaRPr lang="fr-FR" sz="1200" dirty="0"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9912">
                <a:tc gridSpan="2">
                  <a:txBody>
                    <a:bodyPr/>
                    <a:lstStyle/>
                    <a:p>
                      <a:pPr algn="l"/>
                      <a:endParaRPr lang="fr-FR" sz="1200" b="0" dirty="0" smtClean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991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Berufserfahrung</a:t>
                      </a:r>
                      <a:endParaRPr lang="fr-FR" sz="1600" b="0" dirty="0" smtClean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1" i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Calibri"/>
                        </a:rPr>
                        <a:t>Beschreiben Sie hier Ihre Aufgaben dieser Stellung. Beschreiben Sie außerdem Ihre Projekte und die erzielten Resultate.</a:t>
                      </a:r>
                      <a:endParaRPr lang="fr-F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1" i="1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Calibri"/>
                        </a:rPr>
                        <a:t>Beschreiben Sie hier Ihre Aufgaben dieser Stellung. Beschreiben Sie außerdem Ihre Projekte und die erzielten Resultate.</a:t>
                      </a:r>
                      <a:endParaRPr lang="fr-F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1" i="1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Calibri"/>
                        </a:rPr>
                        <a:t>Beschreiben Sie hier Ihre Aufgaben dieser Stellung. Beschreiben Sie außerdem Ihre Projekte und die erzielten Resultate.</a:t>
                      </a:r>
                      <a:endParaRPr lang="fr-F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1" i="1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Calibri"/>
                        </a:rPr>
                        <a:t>Beschreiben Sie hier Ihre Aufgaben dieser Stellung. Beschreiben Sie außerdem Ihre Projekte und die erzielten Resultate.</a:t>
                      </a:r>
                      <a:endParaRPr lang="fr-F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7160">
                <a:tc gridSpan="2">
                  <a:txBody>
                    <a:bodyPr/>
                    <a:lstStyle/>
                    <a:p>
                      <a:pPr algn="l"/>
                      <a:endParaRPr lang="fr-FR" sz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991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Ausbildung</a:t>
                      </a:r>
                      <a:endParaRPr lang="fr-FR" sz="16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AUSBILDUNG </a:t>
                      </a:r>
                      <a:r>
                        <a:rPr lang="fr-FR" sz="12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AUSBILDUNG </a:t>
                      </a:r>
                      <a:r>
                        <a:rPr lang="fr-FR" sz="12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AUSBILDUNG </a:t>
                      </a:r>
                      <a:r>
                        <a:rPr lang="fr-FR" sz="12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endParaRPr lang="fr-FR" sz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Hauptkompetenzen</a:t>
                      </a:r>
                      <a:endParaRPr lang="fr-FR" sz="16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Sprachen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Informatik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Englisch</a:t>
                      </a:r>
                      <a:r>
                        <a:rPr lang="fr-FR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: </a:t>
                      </a:r>
                      <a:r>
                        <a:rPr lang="fr-FR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Lesen</a:t>
                      </a:r>
                      <a:r>
                        <a:rPr lang="fr-FR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Schreiben</a:t>
                      </a:r>
                      <a:r>
                        <a:rPr lang="fr-FR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Sprechen</a:t>
                      </a:r>
                      <a:endParaRPr lang="fr-FR" sz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Windows,</a:t>
                      </a:r>
                      <a:r>
                        <a:rPr lang="fr-FR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Linux, OSX</a:t>
                      </a:r>
                      <a:endParaRPr lang="fr-FR" sz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Deutsch </a:t>
                      </a:r>
                      <a:r>
                        <a:rPr lang="fr-FR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: </a:t>
                      </a:r>
                      <a:r>
                        <a:rPr lang="fr-FR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Lesen</a:t>
                      </a:r>
                      <a:r>
                        <a:rPr lang="fr-FR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Schreiben</a:t>
                      </a:r>
                      <a:r>
                        <a:rPr lang="fr-FR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Sprechen</a:t>
                      </a:r>
                      <a:endParaRPr lang="fr-FR" sz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Excel </a:t>
                      </a:r>
                      <a:r>
                        <a:rPr lang="fr-FR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und</a:t>
                      </a:r>
                      <a:r>
                        <a:rPr lang="fr-FR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Textverarbeitung</a:t>
                      </a:r>
                      <a:endParaRPr lang="fr-FR" sz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Buchhaltungsprogramm</a:t>
                      </a:r>
                      <a:endParaRPr lang="fr-FR" sz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38148" y="175998"/>
            <a:ext cx="1789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Calibri"/>
                <a:cs typeface="Calibri"/>
              </a:rPr>
              <a:t>Hans </a:t>
            </a:r>
            <a:r>
              <a:rPr lang="fr-FR" sz="2400" b="1" dirty="0" smtClean="0">
                <a:latin typeface="Calibri"/>
                <a:cs typeface="Calibri"/>
              </a:rPr>
              <a:t>MAYER</a:t>
            </a:r>
            <a:endParaRPr lang="fr-FR" sz="2400" b="1" dirty="0">
              <a:latin typeface="Calibri"/>
              <a:cs typeface="Calibri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8148" y="555598"/>
            <a:ext cx="1498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 smtClean="0">
                <a:solidFill>
                  <a:srgbClr val="7F7F7F"/>
                </a:solidFill>
                <a:latin typeface="Calibri"/>
                <a:cs typeface="Calibri"/>
              </a:rPr>
              <a:t>Gesuchte</a:t>
            </a:r>
            <a:r>
              <a:rPr lang="fr-FR" sz="1400" dirty="0" smtClean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400" dirty="0" err="1" smtClean="0">
                <a:solidFill>
                  <a:srgbClr val="7F7F7F"/>
                </a:solidFill>
                <a:latin typeface="Calibri"/>
                <a:cs typeface="Calibri"/>
              </a:rPr>
              <a:t>Stellung</a:t>
            </a:r>
            <a:endParaRPr lang="fr-FR" sz="1400" dirty="0">
              <a:solidFill>
                <a:srgbClr val="7F7F7F"/>
              </a:solidFill>
              <a:latin typeface="Calibri"/>
              <a:cs typeface="Calibri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458658" y="555598"/>
            <a:ext cx="1402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Tel : 06 10 12 13 14</a:t>
            </a:r>
            <a:endParaRPr lang="fr-FR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4458658" y="737571"/>
            <a:ext cx="1860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Name.vorname@mail.com</a:t>
            </a:r>
            <a:endParaRPr lang="fr-FR" sz="1200" dirty="0"/>
          </a:p>
        </p:txBody>
      </p:sp>
      <p:sp>
        <p:nvSpPr>
          <p:cNvPr id="9" name="ZoneTexte 8"/>
          <p:cNvSpPr txBox="1"/>
          <p:nvPr/>
        </p:nvSpPr>
        <p:spPr>
          <a:xfrm>
            <a:off x="4458658" y="935198"/>
            <a:ext cx="23982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cs typeface="Arial" pitchFamily="34" charset="0"/>
              </a:rPr>
              <a:t>HAUPTSTRASSE 15, 28000 BREMEN</a:t>
            </a:r>
            <a:endParaRPr lang="fr-FR" sz="1200" dirty="0"/>
          </a:p>
        </p:txBody>
      </p:sp>
      <p:sp>
        <p:nvSpPr>
          <p:cNvPr id="10" name="ZoneTexte 9"/>
          <p:cNvSpPr txBox="1"/>
          <p:nvPr/>
        </p:nvSpPr>
        <p:spPr>
          <a:xfrm>
            <a:off x="238148" y="1001995"/>
            <a:ext cx="1871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Gesuchte</a:t>
            </a:r>
            <a:r>
              <a:rPr lang="fr-FR" dirty="0" smtClean="0"/>
              <a:t> </a:t>
            </a:r>
            <a:r>
              <a:rPr lang="fr-FR" dirty="0" err="1" smtClean="0"/>
              <a:t>Stellung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414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216</Words>
  <Application>Microsoft Office PowerPoint</Application>
  <PresentationFormat>Personnalisé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7</cp:revision>
  <dcterms:created xsi:type="dcterms:W3CDTF">2015-06-26T11:28:51Z</dcterms:created>
  <dcterms:modified xsi:type="dcterms:W3CDTF">2016-12-02T03:16:09Z</dcterms:modified>
</cp:coreProperties>
</file>