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1506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6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3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1552-C3F3-E64B-81AD-2EE62E0AE740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35717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367981"/>
            <a:ext cx="7562850" cy="178857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"/>
                <a:cs typeface="Times"/>
              </a:rPr>
              <a:t>Hans </a:t>
            </a:r>
            <a:r>
              <a:rPr lang="fr-FR" sz="2400" b="1" dirty="0" smtClean="0">
                <a:latin typeface="Times"/>
                <a:cs typeface="Times"/>
              </a:rPr>
              <a:t>MUSTERMANN</a:t>
            </a:r>
            <a:endParaRPr lang="fr-FR" sz="2400" b="1" dirty="0">
              <a:latin typeface="Times"/>
              <a:cs typeface="Time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8148" y="935198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chemeClr val="tx2"/>
                </a:solidFill>
                <a:latin typeface="Times"/>
                <a:cs typeface="Times"/>
              </a:rPr>
              <a:t>Gesuchte</a:t>
            </a:r>
            <a:r>
              <a:rPr lang="fr-FR" sz="1400" dirty="0" smtClean="0">
                <a:solidFill>
                  <a:schemeClr val="tx2"/>
                </a:solidFill>
                <a:latin typeface="Times"/>
                <a:cs typeface="Times"/>
              </a:rPr>
              <a:t> </a:t>
            </a:r>
            <a:r>
              <a:rPr lang="fr-FR" sz="1400" dirty="0" err="1" smtClean="0">
                <a:solidFill>
                  <a:schemeClr val="tx2"/>
                </a:solidFill>
                <a:latin typeface="Times"/>
                <a:cs typeface="Times"/>
              </a:rPr>
              <a:t>Stellung</a:t>
            </a:r>
            <a:endParaRPr lang="fr-FR" sz="1400" dirty="0">
              <a:solidFill>
                <a:schemeClr val="tx2"/>
              </a:solidFill>
              <a:latin typeface="Times"/>
              <a:cs typeface="Time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58658" y="555598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Tel : 06 10 12 13 14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4458658" y="737571"/>
            <a:ext cx="1847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vorname.name@mail.com</a:t>
            </a:r>
            <a:endParaRPr lang="fr-FR" sz="12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23546"/>
              </p:ext>
            </p:extLst>
          </p:nvPr>
        </p:nvGraphicFramePr>
        <p:xfrm>
          <a:off x="238147" y="1560351"/>
          <a:ext cx="7184130" cy="847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97"/>
                <a:gridCol w="2823592"/>
                <a:gridCol w="2667041"/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Ziele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89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Beschreiben Sie kurz Ihre Karriere, Ihre Hauptkompetenzen für den Job und Ihre Karriereziele . Dies ist eigentlich eine Einführung zu Ihrer Bewerbung. 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Berufserfahrung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1" dirty="0" smtClean="0">
                          <a:solidFill>
                            <a:srgbClr val="000000"/>
                          </a:solidFill>
                          <a:cs typeface="Calibri"/>
                        </a:rPr>
                        <a:t>FIRMENNAME | </a:t>
                      </a:r>
                      <a:r>
                        <a:rPr lang="en-US" sz="1200" b="1" i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de-DE" sz="12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cs typeface="Calibri"/>
                        </a:rPr>
                        <a:t>Stellung</a:t>
                      </a:r>
                    </a:p>
                    <a:p>
                      <a:r>
                        <a:rPr lang="de-DE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Calibri"/>
                        </a:rPr>
                        <a:t>Beschreiben Sie hier Ihre Aufgaben dieser Stellung. Beschreiben Sie außerdem Ihre Projekte und die erzielten Resultate. </a:t>
                      </a:r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1" dirty="0" smtClean="0">
                          <a:solidFill>
                            <a:srgbClr val="000000"/>
                          </a:solidFill>
                          <a:cs typeface="Calibri"/>
                        </a:rPr>
                        <a:t>FIRMENNAME | </a:t>
                      </a:r>
                      <a:r>
                        <a:rPr lang="en-US" sz="1200" b="1" i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de-DE" sz="12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cs typeface="Calibri"/>
                        </a:rPr>
                        <a:t>Stellung</a:t>
                      </a:r>
                    </a:p>
                    <a:p>
                      <a:r>
                        <a:rPr lang="de-DE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Calibri"/>
                        </a:rPr>
                        <a:t>Beschreiben Sie hier Ihre Aufgaben dieser Stellung. Beschreiben Sie außerdem Ihre Projekte und die erzielten Resultate. </a:t>
                      </a:r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endParaRPr lang="de-DE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1" dirty="0" smtClean="0">
                          <a:solidFill>
                            <a:srgbClr val="000000"/>
                          </a:solidFill>
                          <a:cs typeface="Calibri"/>
                        </a:rPr>
                        <a:t>FIRMENNAME | </a:t>
                      </a:r>
                      <a:r>
                        <a:rPr lang="en-US" sz="1200" b="1" i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de-DE" sz="12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cs typeface="Calibri"/>
                        </a:rPr>
                        <a:t>Stellung</a:t>
                      </a:r>
                    </a:p>
                    <a:p>
                      <a:r>
                        <a:rPr lang="de-DE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Calibri"/>
                        </a:rPr>
                        <a:t>Beschreiben Sie hier Ihre Aufgaben dieser Stellung. Beschreiben Sie außerdem Ihre Projekte und die erzielten Resultate. </a:t>
                      </a:r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endParaRPr lang="de-DE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1" dirty="0" smtClean="0">
                          <a:solidFill>
                            <a:srgbClr val="000000"/>
                          </a:solidFill>
                          <a:cs typeface="Calibri"/>
                        </a:rPr>
                        <a:t>FIRMENNAME | </a:t>
                      </a:r>
                      <a:r>
                        <a:rPr lang="en-US" sz="1200" b="1" i="1" kern="1200" dirty="0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de-DE" sz="12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cs typeface="Calibri"/>
                        </a:rPr>
                        <a:t>Stellung</a:t>
                      </a:r>
                    </a:p>
                    <a:p>
                      <a:r>
                        <a:rPr lang="de-DE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Calibri"/>
                        </a:rPr>
                        <a:t>Beschreiben Sie hier Ihre Aufgaben dieser Stellung. Beschreiben Sie außerdem Ihre Projekte und die erzielten Resultate. </a:t>
                      </a:r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endParaRPr lang="de-DE" sz="1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Ausbildung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Hauptkompetenzen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Sprachen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Informatik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Englisch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: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Lesen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Schreiben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Sprechen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Deutsch 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: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Lesen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Schreiben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Sprechen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Excel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und</a:t>
                      </a:r>
                      <a:r>
                        <a:rPr lang="fr-FR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Textverarbeitung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Buchhaltungsprogramm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58658" y="935198"/>
            <a:ext cx="2637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" pitchFamily="34" charset="0"/>
                <a:cs typeface="Arial" pitchFamily="34" charset="0"/>
              </a:rPr>
              <a:t>HAUPTSTRASSE 15, 28000 BREMEN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214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23</cp:revision>
  <dcterms:created xsi:type="dcterms:W3CDTF">2015-06-21T19:45:09Z</dcterms:created>
  <dcterms:modified xsi:type="dcterms:W3CDTF">2016-12-02T02:27:26Z</dcterms:modified>
</cp:coreProperties>
</file>